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2.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3.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8"/>
  </p:notesMasterIdLst>
  <p:handoutMasterIdLst>
    <p:handoutMasterId r:id="rId19"/>
  </p:handoutMasterIdLst>
  <p:sldIdLst>
    <p:sldId id="257" r:id="rId2"/>
    <p:sldId id="259" r:id="rId3"/>
    <p:sldId id="267" r:id="rId4"/>
    <p:sldId id="265" r:id="rId5"/>
    <p:sldId id="276" r:id="rId6"/>
    <p:sldId id="260" r:id="rId7"/>
    <p:sldId id="269" r:id="rId8"/>
    <p:sldId id="270" r:id="rId9"/>
    <p:sldId id="271" r:id="rId10"/>
    <p:sldId id="261" r:id="rId11"/>
    <p:sldId id="272" r:id="rId12"/>
    <p:sldId id="273" r:id="rId13"/>
    <p:sldId id="274" r:id="rId14"/>
    <p:sldId id="275" r:id="rId15"/>
    <p:sldId id="263" r:id="rId16"/>
    <p:sldId id="264" r:id="rId17"/>
  </p:sldIdLst>
  <p:sldSz cx="12192000" cy="6858000"/>
  <p:notesSz cx="6858000" cy="9144000"/>
  <p:defaultTex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4660"/>
  </p:normalViewPr>
  <p:slideViewPr>
    <p:cSldViewPr snapToGrid="0">
      <p:cViewPr varScale="1">
        <p:scale>
          <a:sx n="85" d="100"/>
          <a:sy n="85" d="100"/>
        </p:scale>
        <p:origin x="586" y="6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3381C5-9FCC-4EF4-A039-47E32CC32A53}"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E858A6D2-41FD-4245-B4F3-D6725CED74FD}">
      <dgm:prSet/>
      <dgm:spPr/>
      <dgm:t>
        <a:bodyPr/>
        <a:lstStyle/>
        <a:p>
          <a:pPr>
            <a:defRPr b="1"/>
          </a:pPr>
          <a:r>
            <a:rPr lang="en-US" dirty="0"/>
            <a:t>Requirement of Instructor page</a:t>
          </a:r>
        </a:p>
      </dgm:t>
    </dgm:pt>
    <dgm:pt modelId="{D5EEBB2B-F723-4A18-8FB0-50DBDF1CB5BC}" type="parTrans" cxnId="{2C981180-84C0-4702-8798-1CF70EFB7446}">
      <dgm:prSet/>
      <dgm:spPr/>
      <dgm:t>
        <a:bodyPr/>
        <a:lstStyle/>
        <a:p>
          <a:endParaRPr lang="en-US"/>
        </a:p>
      </dgm:t>
    </dgm:pt>
    <dgm:pt modelId="{986A9AA4-A92C-4CDB-971B-8D1155C9E747}" type="sibTrans" cxnId="{2C981180-84C0-4702-8798-1CF70EFB7446}">
      <dgm:prSet/>
      <dgm:spPr/>
      <dgm:t>
        <a:bodyPr/>
        <a:lstStyle/>
        <a:p>
          <a:endParaRPr lang="en-US"/>
        </a:p>
      </dgm:t>
    </dgm:pt>
    <dgm:pt modelId="{D75F6B36-C256-4B66-81A0-9E76CD2D435B}">
      <dgm:prSet/>
      <dgm:spPr/>
      <dgm:t>
        <a:bodyPr/>
        <a:lstStyle/>
        <a:p>
          <a:r>
            <a:rPr lang="en-US" dirty="0"/>
            <a:t>Originally this was not planned</a:t>
          </a:r>
        </a:p>
      </dgm:t>
    </dgm:pt>
    <dgm:pt modelId="{6A76206C-5615-4B3B-A266-057C36F2984A}" type="parTrans" cxnId="{FB713502-777F-4441-ACFF-B2A7A10FB570}">
      <dgm:prSet/>
      <dgm:spPr/>
      <dgm:t>
        <a:bodyPr/>
        <a:lstStyle/>
        <a:p>
          <a:endParaRPr lang="en-US"/>
        </a:p>
      </dgm:t>
    </dgm:pt>
    <dgm:pt modelId="{B693AA3B-2B31-4EB1-BBA8-4574659540FC}" type="sibTrans" cxnId="{FB713502-777F-4441-ACFF-B2A7A10FB570}">
      <dgm:prSet/>
      <dgm:spPr/>
      <dgm:t>
        <a:bodyPr/>
        <a:lstStyle/>
        <a:p>
          <a:endParaRPr lang="en-US"/>
        </a:p>
      </dgm:t>
    </dgm:pt>
    <dgm:pt modelId="{D6E4C192-4A63-47B2-8092-5FCA43D50CD1}">
      <dgm:prSet/>
      <dgm:spPr/>
      <dgm:t>
        <a:bodyPr/>
        <a:lstStyle/>
        <a:p>
          <a:pPr>
            <a:defRPr b="1"/>
          </a:pPr>
          <a:r>
            <a:rPr lang="en-US"/>
            <a:t>From everything anonymous to partial anonymous</a:t>
          </a:r>
        </a:p>
      </dgm:t>
    </dgm:pt>
    <dgm:pt modelId="{F4239B4F-CBC3-44E4-BA51-0390416291C5}" type="parTrans" cxnId="{E4010532-802F-4DD7-82A9-750279F6B7D7}">
      <dgm:prSet/>
      <dgm:spPr/>
      <dgm:t>
        <a:bodyPr/>
        <a:lstStyle/>
        <a:p>
          <a:endParaRPr lang="en-US"/>
        </a:p>
      </dgm:t>
    </dgm:pt>
    <dgm:pt modelId="{C026474B-66C9-41E8-B39C-9B256AC0F8FB}" type="sibTrans" cxnId="{E4010532-802F-4DD7-82A9-750279F6B7D7}">
      <dgm:prSet/>
      <dgm:spPr/>
      <dgm:t>
        <a:bodyPr/>
        <a:lstStyle/>
        <a:p>
          <a:endParaRPr lang="en-US"/>
        </a:p>
      </dgm:t>
    </dgm:pt>
    <dgm:pt modelId="{23B2597C-7564-43DD-84FF-6EAE4AC47ABD}">
      <dgm:prSet/>
      <dgm:spPr/>
      <dgm:t>
        <a:bodyPr/>
        <a:lstStyle/>
        <a:p>
          <a:r>
            <a:rPr lang="en-US" dirty="0"/>
            <a:t>It is difficult for others to recognize who each other are.</a:t>
          </a:r>
        </a:p>
        <a:p>
          <a:r>
            <a:rPr lang="en-US" dirty="0"/>
            <a:t>When it is sometimes required for teamwork</a:t>
          </a:r>
        </a:p>
      </dgm:t>
    </dgm:pt>
    <dgm:pt modelId="{F54DD5AB-6327-4424-9CA2-2B10BC113A27}" type="parTrans" cxnId="{D9AD9889-F65B-48E0-A47A-77D62E27D3F2}">
      <dgm:prSet/>
      <dgm:spPr/>
      <dgm:t>
        <a:bodyPr/>
        <a:lstStyle/>
        <a:p>
          <a:endParaRPr lang="en-US"/>
        </a:p>
      </dgm:t>
    </dgm:pt>
    <dgm:pt modelId="{C51B6052-7AEF-4AF1-853B-B7236668F59C}" type="sibTrans" cxnId="{D9AD9889-F65B-48E0-A47A-77D62E27D3F2}">
      <dgm:prSet/>
      <dgm:spPr/>
      <dgm:t>
        <a:bodyPr/>
        <a:lstStyle/>
        <a:p>
          <a:endParaRPr lang="en-US"/>
        </a:p>
      </dgm:t>
    </dgm:pt>
    <dgm:pt modelId="{A623F837-64D8-4DB7-B979-DC4C0E4BEEE2}">
      <dgm:prSet/>
      <dgm:spPr/>
      <dgm:t>
        <a:bodyPr/>
        <a:lstStyle/>
        <a:p>
          <a:r>
            <a:rPr lang="en-US" dirty="0"/>
            <a:t>Ranking and Chat it is required to be anonymous; rest are unnecessary </a:t>
          </a:r>
        </a:p>
      </dgm:t>
    </dgm:pt>
    <dgm:pt modelId="{0EA40A58-2118-4ACE-B22F-DBBAB35AFD68}" type="parTrans" cxnId="{566480A1-25CC-4820-AABF-130C1095009A}">
      <dgm:prSet/>
      <dgm:spPr/>
      <dgm:t>
        <a:bodyPr/>
        <a:lstStyle/>
        <a:p>
          <a:endParaRPr lang="en-US"/>
        </a:p>
      </dgm:t>
    </dgm:pt>
    <dgm:pt modelId="{165498DB-BB40-4C2E-B535-3A48A27F347D}" type="sibTrans" cxnId="{566480A1-25CC-4820-AABF-130C1095009A}">
      <dgm:prSet/>
      <dgm:spPr/>
      <dgm:t>
        <a:bodyPr/>
        <a:lstStyle/>
        <a:p>
          <a:endParaRPr lang="en-US"/>
        </a:p>
      </dgm:t>
    </dgm:pt>
    <dgm:pt modelId="{44A1E6DC-49A2-4DBE-B439-EBF0CE6C0105}">
      <dgm:prSet/>
      <dgm:spPr/>
      <dgm:t>
        <a:bodyPr/>
        <a:lstStyle/>
        <a:p>
          <a:pPr>
            <a:defRPr b="1"/>
          </a:pPr>
          <a:r>
            <a:rPr lang="en-US" dirty="0"/>
            <a:t>Focused on functions rather than the design</a:t>
          </a:r>
        </a:p>
      </dgm:t>
    </dgm:pt>
    <dgm:pt modelId="{530CC3B9-F0F9-47BA-B09F-8DC2910714CA}" type="parTrans" cxnId="{1F9DA05B-47C4-4421-916D-7E7C2A3E6AB4}">
      <dgm:prSet/>
      <dgm:spPr/>
      <dgm:t>
        <a:bodyPr/>
        <a:lstStyle/>
        <a:p>
          <a:endParaRPr lang="en-US"/>
        </a:p>
      </dgm:t>
    </dgm:pt>
    <dgm:pt modelId="{6CDD2533-4FAC-4BF1-8867-4350B2D3B155}" type="sibTrans" cxnId="{1F9DA05B-47C4-4421-916D-7E7C2A3E6AB4}">
      <dgm:prSet/>
      <dgm:spPr/>
      <dgm:t>
        <a:bodyPr/>
        <a:lstStyle/>
        <a:p>
          <a:endParaRPr lang="en-US"/>
        </a:p>
      </dgm:t>
    </dgm:pt>
    <dgm:pt modelId="{8D383615-9BC4-400B-93FD-A2B0097C2991}">
      <dgm:prSet/>
      <dgm:spPr/>
      <dgm:t>
        <a:bodyPr/>
        <a:lstStyle/>
        <a:p>
          <a:pPr>
            <a:defRPr b="1"/>
          </a:pPr>
          <a:r>
            <a:rPr lang="en-US"/>
            <a:t>Removed minor features</a:t>
          </a:r>
        </a:p>
      </dgm:t>
    </dgm:pt>
    <dgm:pt modelId="{1E884DF9-29E2-4112-87A4-374372377C7F}" type="parTrans" cxnId="{48ED8A27-E6F4-413A-A3F0-9BE3E72E21B7}">
      <dgm:prSet/>
      <dgm:spPr/>
      <dgm:t>
        <a:bodyPr/>
        <a:lstStyle/>
        <a:p>
          <a:endParaRPr lang="en-US"/>
        </a:p>
      </dgm:t>
    </dgm:pt>
    <dgm:pt modelId="{8AD69FAD-970B-4398-B7F7-625161E67E75}" type="sibTrans" cxnId="{48ED8A27-E6F4-413A-A3F0-9BE3E72E21B7}">
      <dgm:prSet/>
      <dgm:spPr/>
      <dgm:t>
        <a:bodyPr/>
        <a:lstStyle/>
        <a:p>
          <a:endParaRPr lang="en-US"/>
        </a:p>
      </dgm:t>
    </dgm:pt>
    <dgm:pt modelId="{F86E7673-15DB-40F1-881A-8FE5A7F95946}">
      <dgm:prSet/>
      <dgm:spPr/>
      <dgm:t>
        <a:bodyPr/>
        <a:lstStyle/>
        <a:p>
          <a:r>
            <a:rPr lang="en-US" dirty="0"/>
            <a:t>Nickname change</a:t>
          </a:r>
        </a:p>
      </dgm:t>
    </dgm:pt>
    <dgm:pt modelId="{A086F647-A013-49F1-8D42-FB307F507CE2}" type="parTrans" cxnId="{116BF9E0-8D8A-4591-8F88-33BCE8213F57}">
      <dgm:prSet/>
      <dgm:spPr/>
      <dgm:t>
        <a:bodyPr/>
        <a:lstStyle/>
        <a:p>
          <a:endParaRPr lang="en-US"/>
        </a:p>
      </dgm:t>
    </dgm:pt>
    <dgm:pt modelId="{D2DED06B-373C-46B6-BE7D-1DCC44D5777D}" type="sibTrans" cxnId="{116BF9E0-8D8A-4591-8F88-33BCE8213F57}">
      <dgm:prSet/>
      <dgm:spPr/>
      <dgm:t>
        <a:bodyPr/>
        <a:lstStyle/>
        <a:p>
          <a:endParaRPr lang="en-US"/>
        </a:p>
      </dgm:t>
    </dgm:pt>
    <dgm:pt modelId="{100F3F97-EA2B-4BB1-B80B-2EF2EC40DCB9}">
      <dgm:prSet/>
      <dgm:spPr/>
      <dgm:t>
        <a:bodyPr/>
        <a:lstStyle/>
        <a:p>
          <a:r>
            <a:rPr lang="en-US" dirty="0"/>
            <a:t>Role check in</a:t>
          </a:r>
        </a:p>
        <a:p>
          <a:r>
            <a:rPr lang="en-US" dirty="0"/>
            <a:t>Background color change</a:t>
          </a:r>
        </a:p>
      </dgm:t>
    </dgm:pt>
    <dgm:pt modelId="{C0ADA8CF-FD8C-4D73-98A5-3AC6539B0C34}" type="parTrans" cxnId="{B4AECDAE-B643-45D9-BC11-F87591E75FBB}">
      <dgm:prSet/>
      <dgm:spPr/>
      <dgm:t>
        <a:bodyPr/>
        <a:lstStyle/>
        <a:p>
          <a:endParaRPr lang="en-US"/>
        </a:p>
      </dgm:t>
    </dgm:pt>
    <dgm:pt modelId="{765129A2-380F-42AA-9265-1EDE9B0FA7B3}" type="sibTrans" cxnId="{B4AECDAE-B643-45D9-BC11-F87591E75FBB}">
      <dgm:prSet/>
      <dgm:spPr/>
      <dgm:t>
        <a:bodyPr/>
        <a:lstStyle/>
        <a:p>
          <a:endParaRPr lang="en-US"/>
        </a:p>
      </dgm:t>
    </dgm:pt>
    <dgm:pt modelId="{D84FC7AD-C4D7-4FE2-850D-841FD25A96E7}" type="pres">
      <dgm:prSet presAssocID="{4E3381C5-9FCC-4EF4-A039-47E32CC32A53}" presName="root" presStyleCnt="0">
        <dgm:presLayoutVars>
          <dgm:dir/>
          <dgm:resizeHandles val="exact"/>
        </dgm:presLayoutVars>
      </dgm:prSet>
      <dgm:spPr/>
    </dgm:pt>
    <dgm:pt modelId="{5E033F5F-ED26-4F44-9C92-51D42E380B1A}" type="pres">
      <dgm:prSet presAssocID="{E858A6D2-41FD-4245-B4F3-D6725CED74FD}" presName="compNode" presStyleCnt="0"/>
      <dgm:spPr/>
    </dgm:pt>
    <dgm:pt modelId="{F00A7243-FD1F-4BE6-BD75-65C2B3F37859}" type="pres">
      <dgm:prSet presAssocID="{E858A6D2-41FD-4245-B4F3-D6725CED74F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CD788701-F152-4A1B-B1D7-9A7F4580E6B3}" type="pres">
      <dgm:prSet presAssocID="{E858A6D2-41FD-4245-B4F3-D6725CED74FD}" presName="iconSpace" presStyleCnt="0"/>
      <dgm:spPr/>
    </dgm:pt>
    <dgm:pt modelId="{24A53519-4EF7-435D-A39C-E992A6914EDA}" type="pres">
      <dgm:prSet presAssocID="{E858A6D2-41FD-4245-B4F3-D6725CED74FD}" presName="parTx" presStyleLbl="revTx" presStyleIdx="0" presStyleCnt="8">
        <dgm:presLayoutVars>
          <dgm:chMax val="0"/>
          <dgm:chPref val="0"/>
        </dgm:presLayoutVars>
      </dgm:prSet>
      <dgm:spPr/>
    </dgm:pt>
    <dgm:pt modelId="{BCB95D28-BC2A-41BB-BE93-2E3FC6094705}" type="pres">
      <dgm:prSet presAssocID="{E858A6D2-41FD-4245-B4F3-D6725CED74FD}" presName="txSpace" presStyleCnt="0"/>
      <dgm:spPr/>
    </dgm:pt>
    <dgm:pt modelId="{AB5C7D5A-3468-4F73-B9C3-C6F6B26F0190}" type="pres">
      <dgm:prSet presAssocID="{E858A6D2-41FD-4245-B4F3-D6725CED74FD}" presName="desTx" presStyleLbl="revTx" presStyleIdx="1" presStyleCnt="8">
        <dgm:presLayoutVars/>
      </dgm:prSet>
      <dgm:spPr/>
    </dgm:pt>
    <dgm:pt modelId="{266A6A63-BF53-456C-B981-B55E843D8878}" type="pres">
      <dgm:prSet presAssocID="{986A9AA4-A92C-4CDB-971B-8D1155C9E747}" presName="sibTrans" presStyleCnt="0"/>
      <dgm:spPr/>
    </dgm:pt>
    <dgm:pt modelId="{0F29C41A-2CB9-489B-8714-EAFC6495D0B7}" type="pres">
      <dgm:prSet presAssocID="{D6E4C192-4A63-47B2-8092-5FCA43D50CD1}" presName="compNode" presStyleCnt="0"/>
      <dgm:spPr/>
    </dgm:pt>
    <dgm:pt modelId="{30A3B739-D89B-41AA-A3BE-2189F85AED76}" type="pres">
      <dgm:prSet presAssocID="{D6E4C192-4A63-47B2-8092-5FCA43D50CD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채팅"/>
        </a:ext>
      </dgm:extLst>
    </dgm:pt>
    <dgm:pt modelId="{6381C739-54BA-4395-BA19-4B91F631B7FB}" type="pres">
      <dgm:prSet presAssocID="{D6E4C192-4A63-47B2-8092-5FCA43D50CD1}" presName="iconSpace" presStyleCnt="0"/>
      <dgm:spPr/>
    </dgm:pt>
    <dgm:pt modelId="{401A7EB0-47D8-46A8-B04B-119E20DA0E9B}" type="pres">
      <dgm:prSet presAssocID="{D6E4C192-4A63-47B2-8092-5FCA43D50CD1}" presName="parTx" presStyleLbl="revTx" presStyleIdx="2" presStyleCnt="8">
        <dgm:presLayoutVars>
          <dgm:chMax val="0"/>
          <dgm:chPref val="0"/>
        </dgm:presLayoutVars>
      </dgm:prSet>
      <dgm:spPr/>
    </dgm:pt>
    <dgm:pt modelId="{6CA1992D-FD10-4AED-9DC9-D0A164211E08}" type="pres">
      <dgm:prSet presAssocID="{D6E4C192-4A63-47B2-8092-5FCA43D50CD1}" presName="txSpace" presStyleCnt="0"/>
      <dgm:spPr/>
    </dgm:pt>
    <dgm:pt modelId="{863335F4-2F42-495E-920D-9C26F64CC6EA}" type="pres">
      <dgm:prSet presAssocID="{D6E4C192-4A63-47B2-8092-5FCA43D50CD1}" presName="desTx" presStyleLbl="revTx" presStyleIdx="3" presStyleCnt="8">
        <dgm:presLayoutVars/>
      </dgm:prSet>
      <dgm:spPr/>
    </dgm:pt>
    <dgm:pt modelId="{4A7D41CD-A5C5-4CC7-8172-5441C1FDC2F8}" type="pres">
      <dgm:prSet presAssocID="{C026474B-66C9-41E8-B39C-9B256AC0F8FB}" presName="sibTrans" presStyleCnt="0"/>
      <dgm:spPr/>
    </dgm:pt>
    <dgm:pt modelId="{6D71E762-4ADE-4A0B-BCB9-ECC7383DF11C}" type="pres">
      <dgm:prSet presAssocID="{44A1E6DC-49A2-4DBE-B439-EBF0CE6C0105}" presName="compNode" presStyleCnt="0"/>
      <dgm:spPr/>
    </dgm:pt>
    <dgm:pt modelId="{0F076ABF-C8B6-4576-9098-3ABC3D0E111B}" type="pres">
      <dgm:prSet presAssocID="{44A1E6DC-49A2-4DBE-B439-EBF0CE6C010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EA46BC71-05EE-4608-B984-47A911231381}" type="pres">
      <dgm:prSet presAssocID="{44A1E6DC-49A2-4DBE-B439-EBF0CE6C0105}" presName="iconSpace" presStyleCnt="0"/>
      <dgm:spPr/>
    </dgm:pt>
    <dgm:pt modelId="{B3FA868A-D928-41A6-8D14-9D9F8621F4E8}" type="pres">
      <dgm:prSet presAssocID="{44A1E6DC-49A2-4DBE-B439-EBF0CE6C0105}" presName="parTx" presStyleLbl="revTx" presStyleIdx="4" presStyleCnt="8">
        <dgm:presLayoutVars>
          <dgm:chMax val="0"/>
          <dgm:chPref val="0"/>
        </dgm:presLayoutVars>
      </dgm:prSet>
      <dgm:spPr/>
    </dgm:pt>
    <dgm:pt modelId="{10BA455B-62D1-4EAA-8B30-8049794CC668}" type="pres">
      <dgm:prSet presAssocID="{44A1E6DC-49A2-4DBE-B439-EBF0CE6C0105}" presName="txSpace" presStyleCnt="0"/>
      <dgm:spPr/>
    </dgm:pt>
    <dgm:pt modelId="{785AFF35-C636-4693-A7AC-20436EF0255C}" type="pres">
      <dgm:prSet presAssocID="{44A1E6DC-49A2-4DBE-B439-EBF0CE6C0105}" presName="desTx" presStyleLbl="revTx" presStyleIdx="5" presStyleCnt="8">
        <dgm:presLayoutVars/>
      </dgm:prSet>
      <dgm:spPr/>
    </dgm:pt>
    <dgm:pt modelId="{70D9B0E3-C7E3-49F7-A521-3F88DB982938}" type="pres">
      <dgm:prSet presAssocID="{6CDD2533-4FAC-4BF1-8867-4350B2D3B155}" presName="sibTrans" presStyleCnt="0"/>
      <dgm:spPr/>
    </dgm:pt>
    <dgm:pt modelId="{633F5CF1-97D5-4A8B-BF73-7C63FC653363}" type="pres">
      <dgm:prSet presAssocID="{8D383615-9BC4-400B-93FD-A2B0097C2991}" presName="compNode" presStyleCnt="0"/>
      <dgm:spPr/>
    </dgm:pt>
    <dgm:pt modelId="{8553EE43-D32F-4E2A-91B4-678672BF3F57}" type="pres">
      <dgm:prSet presAssocID="{8D383615-9BC4-400B-93FD-A2B0097C299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
        </a:ext>
      </dgm:extLst>
    </dgm:pt>
    <dgm:pt modelId="{013B3A20-AB45-4754-B599-4D6D883AEEA0}" type="pres">
      <dgm:prSet presAssocID="{8D383615-9BC4-400B-93FD-A2B0097C2991}" presName="iconSpace" presStyleCnt="0"/>
      <dgm:spPr/>
    </dgm:pt>
    <dgm:pt modelId="{34267E3A-628F-4773-ACCB-019E6EDF0AAF}" type="pres">
      <dgm:prSet presAssocID="{8D383615-9BC4-400B-93FD-A2B0097C2991}" presName="parTx" presStyleLbl="revTx" presStyleIdx="6" presStyleCnt="8">
        <dgm:presLayoutVars>
          <dgm:chMax val="0"/>
          <dgm:chPref val="0"/>
        </dgm:presLayoutVars>
      </dgm:prSet>
      <dgm:spPr/>
    </dgm:pt>
    <dgm:pt modelId="{24C4B18D-7E73-482E-8EC7-34C985F4508C}" type="pres">
      <dgm:prSet presAssocID="{8D383615-9BC4-400B-93FD-A2B0097C2991}" presName="txSpace" presStyleCnt="0"/>
      <dgm:spPr/>
    </dgm:pt>
    <dgm:pt modelId="{722BB7C8-158F-4F73-9DC7-1E8CA34025C4}" type="pres">
      <dgm:prSet presAssocID="{8D383615-9BC4-400B-93FD-A2B0097C2991}" presName="desTx" presStyleLbl="revTx" presStyleIdx="7" presStyleCnt="8">
        <dgm:presLayoutVars/>
      </dgm:prSet>
      <dgm:spPr/>
    </dgm:pt>
  </dgm:ptLst>
  <dgm:cxnLst>
    <dgm:cxn modelId="{FB713502-777F-4441-ACFF-B2A7A10FB570}" srcId="{E858A6D2-41FD-4245-B4F3-D6725CED74FD}" destId="{D75F6B36-C256-4B66-81A0-9E76CD2D435B}" srcOrd="0" destOrd="0" parTransId="{6A76206C-5615-4B3B-A266-057C36F2984A}" sibTransId="{B693AA3B-2B31-4EB1-BBA8-4574659540FC}"/>
    <dgm:cxn modelId="{2605EA02-0060-46D2-9E09-06B380B0EDDD}" type="presOf" srcId="{4E3381C5-9FCC-4EF4-A039-47E32CC32A53}" destId="{D84FC7AD-C4D7-4FE2-850D-841FD25A96E7}" srcOrd="0" destOrd="0" presId="urn:microsoft.com/office/officeart/2018/2/layout/IconLabelDescriptionList"/>
    <dgm:cxn modelId="{BF700B1E-A249-48FD-A9B4-9FBA8B3F230F}" type="presOf" srcId="{D75F6B36-C256-4B66-81A0-9E76CD2D435B}" destId="{AB5C7D5A-3468-4F73-B9C3-C6F6B26F0190}" srcOrd="0" destOrd="0" presId="urn:microsoft.com/office/officeart/2018/2/layout/IconLabelDescriptionList"/>
    <dgm:cxn modelId="{90D01D21-32AC-4D39-8367-5691588E63DE}" type="presOf" srcId="{23B2597C-7564-43DD-84FF-6EAE4AC47ABD}" destId="{863335F4-2F42-495E-920D-9C26F64CC6EA}" srcOrd="0" destOrd="0" presId="urn:microsoft.com/office/officeart/2018/2/layout/IconLabelDescriptionList"/>
    <dgm:cxn modelId="{4E135925-2EBB-41FD-B0C4-8727A536C54C}" type="presOf" srcId="{44A1E6DC-49A2-4DBE-B439-EBF0CE6C0105}" destId="{B3FA868A-D928-41A6-8D14-9D9F8621F4E8}" srcOrd="0" destOrd="0" presId="urn:microsoft.com/office/officeart/2018/2/layout/IconLabelDescriptionList"/>
    <dgm:cxn modelId="{48ED8A27-E6F4-413A-A3F0-9BE3E72E21B7}" srcId="{4E3381C5-9FCC-4EF4-A039-47E32CC32A53}" destId="{8D383615-9BC4-400B-93FD-A2B0097C2991}" srcOrd="3" destOrd="0" parTransId="{1E884DF9-29E2-4112-87A4-374372377C7F}" sibTransId="{8AD69FAD-970B-4398-B7F7-625161E67E75}"/>
    <dgm:cxn modelId="{E4010532-802F-4DD7-82A9-750279F6B7D7}" srcId="{4E3381C5-9FCC-4EF4-A039-47E32CC32A53}" destId="{D6E4C192-4A63-47B2-8092-5FCA43D50CD1}" srcOrd="1" destOrd="0" parTransId="{F4239B4F-CBC3-44E4-BA51-0390416291C5}" sibTransId="{C026474B-66C9-41E8-B39C-9B256AC0F8FB}"/>
    <dgm:cxn modelId="{4464023B-05E2-4589-B59D-279B2AB1D688}" type="presOf" srcId="{A623F837-64D8-4DB7-B979-DC4C0E4BEEE2}" destId="{863335F4-2F42-495E-920D-9C26F64CC6EA}" srcOrd="0" destOrd="1" presId="urn:microsoft.com/office/officeart/2018/2/layout/IconLabelDescriptionList"/>
    <dgm:cxn modelId="{1F9DA05B-47C4-4421-916D-7E7C2A3E6AB4}" srcId="{4E3381C5-9FCC-4EF4-A039-47E32CC32A53}" destId="{44A1E6DC-49A2-4DBE-B439-EBF0CE6C0105}" srcOrd="2" destOrd="0" parTransId="{530CC3B9-F0F9-47BA-B09F-8DC2910714CA}" sibTransId="{6CDD2533-4FAC-4BF1-8867-4350B2D3B155}"/>
    <dgm:cxn modelId="{8E34CB71-FFD5-484D-A5E1-313848E3AD2B}" type="presOf" srcId="{8D383615-9BC4-400B-93FD-A2B0097C2991}" destId="{34267E3A-628F-4773-ACCB-019E6EDF0AAF}" srcOrd="0" destOrd="0" presId="urn:microsoft.com/office/officeart/2018/2/layout/IconLabelDescriptionList"/>
    <dgm:cxn modelId="{2C981180-84C0-4702-8798-1CF70EFB7446}" srcId="{4E3381C5-9FCC-4EF4-A039-47E32CC32A53}" destId="{E858A6D2-41FD-4245-B4F3-D6725CED74FD}" srcOrd="0" destOrd="0" parTransId="{D5EEBB2B-F723-4A18-8FB0-50DBDF1CB5BC}" sibTransId="{986A9AA4-A92C-4CDB-971B-8D1155C9E747}"/>
    <dgm:cxn modelId="{D9AD9889-F65B-48E0-A47A-77D62E27D3F2}" srcId="{D6E4C192-4A63-47B2-8092-5FCA43D50CD1}" destId="{23B2597C-7564-43DD-84FF-6EAE4AC47ABD}" srcOrd="0" destOrd="0" parTransId="{F54DD5AB-6327-4424-9CA2-2B10BC113A27}" sibTransId="{C51B6052-7AEF-4AF1-853B-B7236668F59C}"/>
    <dgm:cxn modelId="{566480A1-25CC-4820-AABF-130C1095009A}" srcId="{D6E4C192-4A63-47B2-8092-5FCA43D50CD1}" destId="{A623F837-64D8-4DB7-B979-DC4C0E4BEEE2}" srcOrd="1" destOrd="0" parTransId="{0EA40A58-2118-4ACE-B22F-DBBAB35AFD68}" sibTransId="{165498DB-BB40-4C2E-B535-3A48A27F347D}"/>
    <dgm:cxn modelId="{B4AECDAE-B643-45D9-BC11-F87591E75FBB}" srcId="{8D383615-9BC4-400B-93FD-A2B0097C2991}" destId="{100F3F97-EA2B-4BB1-B80B-2EF2EC40DCB9}" srcOrd="1" destOrd="0" parTransId="{C0ADA8CF-FD8C-4D73-98A5-3AC6539B0C34}" sibTransId="{765129A2-380F-42AA-9265-1EDE9B0FA7B3}"/>
    <dgm:cxn modelId="{7114D7B3-9DAF-4E88-86C0-04DFEACC99D2}" type="presOf" srcId="{E858A6D2-41FD-4245-B4F3-D6725CED74FD}" destId="{24A53519-4EF7-435D-A39C-E992A6914EDA}" srcOrd="0" destOrd="0" presId="urn:microsoft.com/office/officeart/2018/2/layout/IconLabelDescriptionList"/>
    <dgm:cxn modelId="{386442C5-16CE-40C4-9396-6CD4F7165686}" type="presOf" srcId="{100F3F97-EA2B-4BB1-B80B-2EF2EC40DCB9}" destId="{722BB7C8-158F-4F73-9DC7-1E8CA34025C4}" srcOrd="0" destOrd="1" presId="urn:microsoft.com/office/officeart/2018/2/layout/IconLabelDescriptionList"/>
    <dgm:cxn modelId="{A211CCD7-DB29-4E86-BDE3-8FE184753E46}" type="presOf" srcId="{D6E4C192-4A63-47B2-8092-5FCA43D50CD1}" destId="{401A7EB0-47D8-46A8-B04B-119E20DA0E9B}" srcOrd="0" destOrd="0" presId="urn:microsoft.com/office/officeart/2018/2/layout/IconLabelDescriptionList"/>
    <dgm:cxn modelId="{116BF9E0-8D8A-4591-8F88-33BCE8213F57}" srcId="{8D383615-9BC4-400B-93FD-A2B0097C2991}" destId="{F86E7673-15DB-40F1-881A-8FE5A7F95946}" srcOrd="0" destOrd="0" parTransId="{A086F647-A013-49F1-8D42-FB307F507CE2}" sibTransId="{D2DED06B-373C-46B6-BE7D-1DCC44D5777D}"/>
    <dgm:cxn modelId="{F90285F0-AFD4-4F97-AEEB-33A9ECD0DF23}" type="presOf" srcId="{F86E7673-15DB-40F1-881A-8FE5A7F95946}" destId="{722BB7C8-158F-4F73-9DC7-1E8CA34025C4}" srcOrd="0" destOrd="0" presId="urn:microsoft.com/office/officeart/2018/2/layout/IconLabelDescriptionList"/>
    <dgm:cxn modelId="{741AA2F9-ACAE-4BD0-B25E-0453E86ED816}" type="presParOf" srcId="{D84FC7AD-C4D7-4FE2-850D-841FD25A96E7}" destId="{5E033F5F-ED26-4F44-9C92-51D42E380B1A}" srcOrd="0" destOrd="0" presId="urn:microsoft.com/office/officeart/2018/2/layout/IconLabelDescriptionList"/>
    <dgm:cxn modelId="{44F75DB1-261B-464D-B097-1194862B1166}" type="presParOf" srcId="{5E033F5F-ED26-4F44-9C92-51D42E380B1A}" destId="{F00A7243-FD1F-4BE6-BD75-65C2B3F37859}" srcOrd="0" destOrd="0" presId="urn:microsoft.com/office/officeart/2018/2/layout/IconLabelDescriptionList"/>
    <dgm:cxn modelId="{537CB635-585B-4629-9070-D2523A3F55BD}" type="presParOf" srcId="{5E033F5F-ED26-4F44-9C92-51D42E380B1A}" destId="{CD788701-F152-4A1B-B1D7-9A7F4580E6B3}" srcOrd="1" destOrd="0" presId="urn:microsoft.com/office/officeart/2018/2/layout/IconLabelDescriptionList"/>
    <dgm:cxn modelId="{F3C7E854-1C0E-4ED2-BA22-0EDE805724FA}" type="presParOf" srcId="{5E033F5F-ED26-4F44-9C92-51D42E380B1A}" destId="{24A53519-4EF7-435D-A39C-E992A6914EDA}" srcOrd="2" destOrd="0" presId="urn:microsoft.com/office/officeart/2018/2/layout/IconLabelDescriptionList"/>
    <dgm:cxn modelId="{E52824AC-4275-4E51-9AB2-7A7FD000E50B}" type="presParOf" srcId="{5E033F5F-ED26-4F44-9C92-51D42E380B1A}" destId="{BCB95D28-BC2A-41BB-BE93-2E3FC6094705}" srcOrd="3" destOrd="0" presId="urn:microsoft.com/office/officeart/2018/2/layout/IconLabelDescriptionList"/>
    <dgm:cxn modelId="{B82ED719-1894-4FDD-A60E-7DCD7CC11741}" type="presParOf" srcId="{5E033F5F-ED26-4F44-9C92-51D42E380B1A}" destId="{AB5C7D5A-3468-4F73-B9C3-C6F6B26F0190}" srcOrd="4" destOrd="0" presId="urn:microsoft.com/office/officeart/2018/2/layout/IconLabelDescriptionList"/>
    <dgm:cxn modelId="{44F6C0F4-1478-41E3-9245-5A342CEC6B9D}" type="presParOf" srcId="{D84FC7AD-C4D7-4FE2-850D-841FD25A96E7}" destId="{266A6A63-BF53-456C-B981-B55E843D8878}" srcOrd="1" destOrd="0" presId="urn:microsoft.com/office/officeart/2018/2/layout/IconLabelDescriptionList"/>
    <dgm:cxn modelId="{F0347D6C-548D-4E42-BF5C-7E0BD822C0C4}" type="presParOf" srcId="{D84FC7AD-C4D7-4FE2-850D-841FD25A96E7}" destId="{0F29C41A-2CB9-489B-8714-EAFC6495D0B7}" srcOrd="2" destOrd="0" presId="urn:microsoft.com/office/officeart/2018/2/layout/IconLabelDescriptionList"/>
    <dgm:cxn modelId="{CB2A2C5A-D0E2-411E-B81F-5CDA29119979}" type="presParOf" srcId="{0F29C41A-2CB9-489B-8714-EAFC6495D0B7}" destId="{30A3B739-D89B-41AA-A3BE-2189F85AED76}" srcOrd="0" destOrd="0" presId="urn:microsoft.com/office/officeart/2018/2/layout/IconLabelDescriptionList"/>
    <dgm:cxn modelId="{DF1298CE-09CD-4EAB-94A1-6C324D8F91DE}" type="presParOf" srcId="{0F29C41A-2CB9-489B-8714-EAFC6495D0B7}" destId="{6381C739-54BA-4395-BA19-4B91F631B7FB}" srcOrd="1" destOrd="0" presId="urn:microsoft.com/office/officeart/2018/2/layout/IconLabelDescriptionList"/>
    <dgm:cxn modelId="{D175FA79-14AA-4DB4-B346-6A0E7AAAD904}" type="presParOf" srcId="{0F29C41A-2CB9-489B-8714-EAFC6495D0B7}" destId="{401A7EB0-47D8-46A8-B04B-119E20DA0E9B}" srcOrd="2" destOrd="0" presId="urn:microsoft.com/office/officeart/2018/2/layout/IconLabelDescriptionList"/>
    <dgm:cxn modelId="{063423A2-2B3A-4088-8D9D-32B430C8ABD7}" type="presParOf" srcId="{0F29C41A-2CB9-489B-8714-EAFC6495D0B7}" destId="{6CA1992D-FD10-4AED-9DC9-D0A164211E08}" srcOrd="3" destOrd="0" presId="urn:microsoft.com/office/officeart/2018/2/layout/IconLabelDescriptionList"/>
    <dgm:cxn modelId="{1AE2B5D0-E99B-4161-85EF-F7232E3803AD}" type="presParOf" srcId="{0F29C41A-2CB9-489B-8714-EAFC6495D0B7}" destId="{863335F4-2F42-495E-920D-9C26F64CC6EA}" srcOrd="4" destOrd="0" presId="urn:microsoft.com/office/officeart/2018/2/layout/IconLabelDescriptionList"/>
    <dgm:cxn modelId="{38555137-7045-44A3-B48A-1F1C124F9449}" type="presParOf" srcId="{D84FC7AD-C4D7-4FE2-850D-841FD25A96E7}" destId="{4A7D41CD-A5C5-4CC7-8172-5441C1FDC2F8}" srcOrd="3" destOrd="0" presId="urn:microsoft.com/office/officeart/2018/2/layout/IconLabelDescriptionList"/>
    <dgm:cxn modelId="{8EBD4EFB-A7D9-4868-A448-17A476FDD704}" type="presParOf" srcId="{D84FC7AD-C4D7-4FE2-850D-841FD25A96E7}" destId="{6D71E762-4ADE-4A0B-BCB9-ECC7383DF11C}" srcOrd="4" destOrd="0" presId="urn:microsoft.com/office/officeart/2018/2/layout/IconLabelDescriptionList"/>
    <dgm:cxn modelId="{79F94710-EBCB-4434-8EE4-8F169DEAA8DF}" type="presParOf" srcId="{6D71E762-4ADE-4A0B-BCB9-ECC7383DF11C}" destId="{0F076ABF-C8B6-4576-9098-3ABC3D0E111B}" srcOrd="0" destOrd="0" presId="urn:microsoft.com/office/officeart/2018/2/layout/IconLabelDescriptionList"/>
    <dgm:cxn modelId="{4565B9B8-CD35-4226-929D-C7E2243A4533}" type="presParOf" srcId="{6D71E762-4ADE-4A0B-BCB9-ECC7383DF11C}" destId="{EA46BC71-05EE-4608-B984-47A911231381}" srcOrd="1" destOrd="0" presId="urn:microsoft.com/office/officeart/2018/2/layout/IconLabelDescriptionList"/>
    <dgm:cxn modelId="{D52CDF59-FA27-4416-AD06-063DB3D33A05}" type="presParOf" srcId="{6D71E762-4ADE-4A0B-BCB9-ECC7383DF11C}" destId="{B3FA868A-D928-41A6-8D14-9D9F8621F4E8}" srcOrd="2" destOrd="0" presId="urn:microsoft.com/office/officeart/2018/2/layout/IconLabelDescriptionList"/>
    <dgm:cxn modelId="{BBC395EF-36D3-4D0F-A292-ADD174A0777A}" type="presParOf" srcId="{6D71E762-4ADE-4A0B-BCB9-ECC7383DF11C}" destId="{10BA455B-62D1-4EAA-8B30-8049794CC668}" srcOrd="3" destOrd="0" presId="urn:microsoft.com/office/officeart/2018/2/layout/IconLabelDescriptionList"/>
    <dgm:cxn modelId="{E32B1998-09E6-4EF4-85D4-4A09B5CA9B42}" type="presParOf" srcId="{6D71E762-4ADE-4A0B-BCB9-ECC7383DF11C}" destId="{785AFF35-C636-4693-A7AC-20436EF0255C}" srcOrd="4" destOrd="0" presId="urn:microsoft.com/office/officeart/2018/2/layout/IconLabelDescriptionList"/>
    <dgm:cxn modelId="{4A8571F4-973D-45AA-92EE-BD2938131677}" type="presParOf" srcId="{D84FC7AD-C4D7-4FE2-850D-841FD25A96E7}" destId="{70D9B0E3-C7E3-49F7-A521-3F88DB982938}" srcOrd="5" destOrd="0" presId="urn:microsoft.com/office/officeart/2018/2/layout/IconLabelDescriptionList"/>
    <dgm:cxn modelId="{9E6400E4-BFB0-4F5F-A054-C3827743D43C}" type="presParOf" srcId="{D84FC7AD-C4D7-4FE2-850D-841FD25A96E7}" destId="{633F5CF1-97D5-4A8B-BF73-7C63FC653363}" srcOrd="6" destOrd="0" presId="urn:microsoft.com/office/officeart/2018/2/layout/IconLabelDescriptionList"/>
    <dgm:cxn modelId="{3A2C5AD4-735B-4F9A-8069-239E9C7F437A}" type="presParOf" srcId="{633F5CF1-97D5-4A8B-BF73-7C63FC653363}" destId="{8553EE43-D32F-4E2A-91B4-678672BF3F57}" srcOrd="0" destOrd="0" presId="urn:microsoft.com/office/officeart/2018/2/layout/IconLabelDescriptionList"/>
    <dgm:cxn modelId="{0BDF822D-530E-42E0-99A3-312975973272}" type="presParOf" srcId="{633F5CF1-97D5-4A8B-BF73-7C63FC653363}" destId="{013B3A20-AB45-4754-B599-4D6D883AEEA0}" srcOrd="1" destOrd="0" presId="urn:microsoft.com/office/officeart/2018/2/layout/IconLabelDescriptionList"/>
    <dgm:cxn modelId="{5E8002DC-F5B8-4437-A428-B1994F8AD7FB}" type="presParOf" srcId="{633F5CF1-97D5-4A8B-BF73-7C63FC653363}" destId="{34267E3A-628F-4773-ACCB-019E6EDF0AAF}" srcOrd="2" destOrd="0" presId="urn:microsoft.com/office/officeart/2018/2/layout/IconLabelDescriptionList"/>
    <dgm:cxn modelId="{62ADEAAD-CE75-4AE1-8DFD-FDEED5D91899}" type="presParOf" srcId="{633F5CF1-97D5-4A8B-BF73-7C63FC653363}" destId="{24C4B18D-7E73-482E-8EC7-34C985F4508C}" srcOrd="3" destOrd="0" presId="urn:microsoft.com/office/officeart/2018/2/layout/IconLabelDescriptionList"/>
    <dgm:cxn modelId="{40BA7C0D-3EA9-4842-8329-F7F3B557D300}" type="presParOf" srcId="{633F5CF1-97D5-4A8B-BF73-7C63FC653363}" destId="{722BB7C8-158F-4F73-9DC7-1E8CA34025C4}"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69769C-639A-4A36-9692-741E9A69C6D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AF9DF7C-59FA-4F8A-AEB6-C0E19732DF83}">
      <dgm:prSet/>
      <dgm:spPr/>
      <dgm:t>
        <a:bodyPr/>
        <a:lstStyle/>
        <a:p>
          <a:r>
            <a:rPr lang="en-US" dirty="0"/>
            <a:t>During team meeting over the zoom members had critical thinking time for the next function to be developed</a:t>
          </a:r>
        </a:p>
      </dgm:t>
    </dgm:pt>
    <dgm:pt modelId="{3493D9FC-0F1A-4CCC-93B3-591CD19885A6}" type="parTrans" cxnId="{0258C896-F9D8-4CAE-81A3-B5A09F2DBDF1}">
      <dgm:prSet/>
      <dgm:spPr/>
      <dgm:t>
        <a:bodyPr/>
        <a:lstStyle/>
        <a:p>
          <a:endParaRPr lang="en-US"/>
        </a:p>
      </dgm:t>
    </dgm:pt>
    <dgm:pt modelId="{70D0AF25-B093-48B5-B44A-8E4CDDE8B1E6}" type="sibTrans" cxnId="{0258C896-F9D8-4CAE-81A3-B5A09F2DBDF1}">
      <dgm:prSet/>
      <dgm:spPr/>
      <dgm:t>
        <a:bodyPr/>
        <a:lstStyle/>
        <a:p>
          <a:endParaRPr lang="en-US"/>
        </a:p>
      </dgm:t>
    </dgm:pt>
    <dgm:pt modelId="{8E76D317-6FEF-42D3-B8F6-1FF7DFE4BEB1}">
      <dgm:prSet/>
      <dgm:spPr/>
      <dgm:t>
        <a:bodyPr/>
        <a:lstStyle/>
        <a:p>
          <a:r>
            <a:rPr lang="en-US"/>
            <a:t>When the leader mentions the topic or the function to be developed, team members freely discussed and criticized on the function</a:t>
          </a:r>
        </a:p>
      </dgm:t>
    </dgm:pt>
    <dgm:pt modelId="{9606F4E0-4648-457C-A3A6-036F67E0587E}" type="parTrans" cxnId="{78FF9481-E1AA-4ECB-8BA0-110CCB138E0D}">
      <dgm:prSet/>
      <dgm:spPr/>
      <dgm:t>
        <a:bodyPr/>
        <a:lstStyle/>
        <a:p>
          <a:endParaRPr lang="en-US"/>
        </a:p>
      </dgm:t>
    </dgm:pt>
    <dgm:pt modelId="{6633475D-7480-40AC-9926-5992BEED0D7C}" type="sibTrans" cxnId="{78FF9481-E1AA-4ECB-8BA0-110CCB138E0D}">
      <dgm:prSet/>
      <dgm:spPr/>
      <dgm:t>
        <a:bodyPr/>
        <a:lstStyle/>
        <a:p>
          <a:endParaRPr lang="en-US"/>
        </a:p>
      </dgm:t>
    </dgm:pt>
    <dgm:pt modelId="{C0ABE522-0976-40A8-83D7-32CCA10BAA6C}" type="pres">
      <dgm:prSet presAssocID="{2D69769C-639A-4A36-9692-741E9A69C6D6}" presName="root" presStyleCnt="0">
        <dgm:presLayoutVars>
          <dgm:dir/>
          <dgm:resizeHandles val="exact"/>
        </dgm:presLayoutVars>
      </dgm:prSet>
      <dgm:spPr/>
    </dgm:pt>
    <dgm:pt modelId="{B9AEB1A4-852B-462C-B203-ED7ACA9D70FF}" type="pres">
      <dgm:prSet presAssocID="{AAF9DF7C-59FA-4F8A-AEB6-C0E19732DF83}" presName="compNode" presStyleCnt="0"/>
      <dgm:spPr/>
    </dgm:pt>
    <dgm:pt modelId="{0F9FC6A3-89DB-4A97-B9DB-722AEDF54625}" type="pres">
      <dgm:prSet presAssocID="{AAF9DF7C-59FA-4F8A-AEB6-C0E19732DF83}" presName="bgRect" presStyleLbl="bgShp" presStyleIdx="0" presStyleCnt="2"/>
      <dgm:spPr/>
    </dgm:pt>
    <dgm:pt modelId="{4DDBA8B8-1075-4BEE-A453-16F2DC2A1BE7}" type="pres">
      <dgm:prSet presAssocID="{AAF9DF7C-59FA-4F8A-AEB6-C0E19732DF8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사용자"/>
        </a:ext>
      </dgm:extLst>
    </dgm:pt>
    <dgm:pt modelId="{B9781F32-2E42-4C32-BD18-537E007EED30}" type="pres">
      <dgm:prSet presAssocID="{AAF9DF7C-59FA-4F8A-AEB6-C0E19732DF83}" presName="spaceRect" presStyleCnt="0"/>
      <dgm:spPr/>
    </dgm:pt>
    <dgm:pt modelId="{9013D610-48F7-46A4-A10A-39FF9CB1F300}" type="pres">
      <dgm:prSet presAssocID="{AAF9DF7C-59FA-4F8A-AEB6-C0E19732DF83}" presName="parTx" presStyleLbl="revTx" presStyleIdx="0" presStyleCnt="2">
        <dgm:presLayoutVars>
          <dgm:chMax val="0"/>
          <dgm:chPref val="0"/>
        </dgm:presLayoutVars>
      </dgm:prSet>
      <dgm:spPr/>
    </dgm:pt>
    <dgm:pt modelId="{C581652E-CA1F-4C2D-A77F-5DDF84A125FE}" type="pres">
      <dgm:prSet presAssocID="{70D0AF25-B093-48B5-B44A-8E4CDDE8B1E6}" presName="sibTrans" presStyleCnt="0"/>
      <dgm:spPr/>
    </dgm:pt>
    <dgm:pt modelId="{07C150DD-881F-43EC-9E7C-463E46927A28}" type="pres">
      <dgm:prSet presAssocID="{8E76D317-6FEF-42D3-B8F6-1FF7DFE4BEB1}" presName="compNode" presStyleCnt="0"/>
      <dgm:spPr/>
    </dgm:pt>
    <dgm:pt modelId="{A677CF83-0805-4439-9C05-8B44E4BAE137}" type="pres">
      <dgm:prSet presAssocID="{8E76D317-6FEF-42D3-B8F6-1FF7DFE4BEB1}" presName="bgRect" presStyleLbl="bgShp" presStyleIdx="1" presStyleCnt="2"/>
      <dgm:spPr/>
    </dgm:pt>
    <dgm:pt modelId="{7D354CF4-2DAE-409A-94D3-F623D92F2B9C}" type="pres">
      <dgm:prSet presAssocID="{8E76D317-6FEF-42D3-B8F6-1FF7DFE4BEB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강사"/>
        </a:ext>
      </dgm:extLst>
    </dgm:pt>
    <dgm:pt modelId="{BDE681CB-402F-4BC6-8D46-52BC0F745714}" type="pres">
      <dgm:prSet presAssocID="{8E76D317-6FEF-42D3-B8F6-1FF7DFE4BEB1}" presName="spaceRect" presStyleCnt="0"/>
      <dgm:spPr/>
    </dgm:pt>
    <dgm:pt modelId="{BC0A6716-D233-4E33-BE1D-DFBD6E114616}" type="pres">
      <dgm:prSet presAssocID="{8E76D317-6FEF-42D3-B8F6-1FF7DFE4BEB1}" presName="parTx" presStyleLbl="revTx" presStyleIdx="1" presStyleCnt="2">
        <dgm:presLayoutVars>
          <dgm:chMax val="0"/>
          <dgm:chPref val="0"/>
        </dgm:presLayoutVars>
      </dgm:prSet>
      <dgm:spPr/>
    </dgm:pt>
  </dgm:ptLst>
  <dgm:cxnLst>
    <dgm:cxn modelId="{4CDF0C52-CFD5-4D9E-9CE2-8AB595AC1EB4}" type="presOf" srcId="{2D69769C-639A-4A36-9692-741E9A69C6D6}" destId="{C0ABE522-0976-40A8-83D7-32CCA10BAA6C}" srcOrd="0" destOrd="0" presId="urn:microsoft.com/office/officeart/2018/2/layout/IconVerticalSolidList"/>
    <dgm:cxn modelId="{78FF9481-E1AA-4ECB-8BA0-110CCB138E0D}" srcId="{2D69769C-639A-4A36-9692-741E9A69C6D6}" destId="{8E76D317-6FEF-42D3-B8F6-1FF7DFE4BEB1}" srcOrd="1" destOrd="0" parTransId="{9606F4E0-4648-457C-A3A6-036F67E0587E}" sibTransId="{6633475D-7480-40AC-9926-5992BEED0D7C}"/>
    <dgm:cxn modelId="{9C90F382-B592-4D63-80F9-9EA4EA5C0A28}" type="presOf" srcId="{AAF9DF7C-59FA-4F8A-AEB6-C0E19732DF83}" destId="{9013D610-48F7-46A4-A10A-39FF9CB1F300}" srcOrd="0" destOrd="0" presId="urn:microsoft.com/office/officeart/2018/2/layout/IconVerticalSolidList"/>
    <dgm:cxn modelId="{0258C896-F9D8-4CAE-81A3-B5A09F2DBDF1}" srcId="{2D69769C-639A-4A36-9692-741E9A69C6D6}" destId="{AAF9DF7C-59FA-4F8A-AEB6-C0E19732DF83}" srcOrd="0" destOrd="0" parTransId="{3493D9FC-0F1A-4CCC-93B3-591CD19885A6}" sibTransId="{70D0AF25-B093-48B5-B44A-8E4CDDE8B1E6}"/>
    <dgm:cxn modelId="{F074C4FC-E43B-468D-BD15-EAFB08CA2466}" type="presOf" srcId="{8E76D317-6FEF-42D3-B8F6-1FF7DFE4BEB1}" destId="{BC0A6716-D233-4E33-BE1D-DFBD6E114616}" srcOrd="0" destOrd="0" presId="urn:microsoft.com/office/officeart/2018/2/layout/IconVerticalSolidList"/>
    <dgm:cxn modelId="{78EF803E-9D04-4D35-93BF-A3FFEAB86173}" type="presParOf" srcId="{C0ABE522-0976-40A8-83D7-32CCA10BAA6C}" destId="{B9AEB1A4-852B-462C-B203-ED7ACA9D70FF}" srcOrd="0" destOrd="0" presId="urn:microsoft.com/office/officeart/2018/2/layout/IconVerticalSolidList"/>
    <dgm:cxn modelId="{BA34715F-C073-4ECE-A32C-8B8F5E69EBC1}" type="presParOf" srcId="{B9AEB1A4-852B-462C-B203-ED7ACA9D70FF}" destId="{0F9FC6A3-89DB-4A97-B9DB-722AEDF54625}" srcOrd="0" destOrd="0" presId="urn:microsoft.com/office/officeart/2018/2/layout/IconVerticalSolidList"/>
    <dgm:cxn modelId="{597A912D-FE1B-4777-A675-B50DA321F601}" type="presParOf" srcId="{B9AEB1A4-852B-462C-B203-ED7ACA9D70FF}" destId="{4DDBA8B8-1075-4BEE-A453-16F2DC2A1BE7}" srcOrd="1" destOrd="0" presId="urn:microsoft.com/office/officeart/2018/2/layout/IconVerticalSolidList"/>
    <dgm:cxn modelId="{175F5FE6-3E03-486A-B00C-CD6AD4A9E339}" type="presParOf" srcId="{B9AEB1A4-852B-462C-B203-ED7ACA9D70FF}" destId="{B9781F32-2E42-4C32-BD18-537E007EED30}" srcOrd="2" destOrd="0" presId="urn:microsoft.com/office/officeart/2018/2/layout/IconVerticalSolidList"/>
    <dgm:cxn modelId="{AB03367C-A3C7-4E3C-BFFB-24729750AF38}" type="presParOf" srcId="{B9AEB1A4-852B-462C-B203-ED7ACA9D70FF}" destId="{9013D610-48F7-46A4-A10A-39FF9CB1F300}" srcOrd="3" destOrd="0" presId="urn:microsoft.com/office/officeart/2018/2/layout/IconVerticalSolidList"/>
    <dgm:cxn modelId="{0B47FB2C-9482-4E65-94A9-677B1C1F4E08}" type="presParOf" srcId="{C0ABE522-0976-40A8-83D7-32CCA10BAA6C}" destId="{C581652E-CA1F-4C2D-A77F-5DDF84A125FE}" srcOrd="1" destOrd="0" presId="urn:microsoft.com/office/officeart/2018/2/layout/IconVerticalSolidList"/>
    <dgm:cxn modelId="{44F9C099-F3FB-4977-870A-EA4AC4DB4B40}" type="presParOf" srcId="{C0ABE522-0976-40A8-83D7-32CCA10BAA6C}" destId="{07C150DD-881F-43EC-9E7C-463E46927A28}" srcOrd="2" destOrd="0" presId="urn:microsoft.com/office/officeart/2018/2/layout/IconVerticalSolidList"/>
    <dgm:cxn modelId="{42134C33-EFBA-4635-909D-E67D49BAFA65}" type="presParOf" srcId="{07C150DD-881F-43EC-9E7C-463E46927A28}" destId="{A677CF83-0805-4439-9C05-8B44E4BAE137}" srcOrd="0" destOrd="0" presId="urn:microsoft.com/office/officeart/2018/2/layout/IconVerticalSolidList"/>
    <dgm:cxn modelId="{3B77D3AC-DF27-4F6F-84BC-CF688026CF6D}" type="presParOf" srcId="{07C150DD-881F-43EC-9E7C-463E46927A28}" destId="{7D354CF4-2DAE-409A-94D3-F623D92F2B9C}" srcOrd="1" destOrd="0" presId="urn:microsoft.com/office/officeart/2018/2/layout/IconVerticalSolidList"/>
    <dgm:cxn modelId="{5E4CF84B-E7FD-421A-89C9-40B8560FACA9}" type="presParOf" srcId="{07C150DD-881F-43EC-9E7C-463E46927A28}" destId="{BDE681CB-402F-4BC6-8D46-52BC0F745714}" srcOrd="2" destOrd="0" presId="urn:microsoft.com/office/officeart/2018/2/layout/IconVerticalSolidList"/>
    <dgm:cxn modelId="{80E70554-01F4-4D80-9930-8A0008614BA0}" type="presParOf" srcId="{07C150DD-881F-43EC-9E7C-463E46927A28}" destId="{BC0A6716-D233-4E33-BE1D-DFBD6E114616}"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65EBEA-FD60-4A9D-9536-49F52E1A411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DC15B1C-2086-4689-91B0-3F9E97C935D0}">
      <dgm:prSet/>
      <dgm:spPr/>
      <dgm:t>
        <a:bodyPr/>
        <a:lstStyle/>
        <a:p>
          <a:pPr>
            <a:lnSpc>
              <a:spcPct val="100000"/>
            </a:lnSpc>
          </a:pPr>
          <a:r>
            <a:rPr lang="en-US" b="1" dirty="0"/>
            <a:t>Most important ethical issue would be security and anonymous</a:t>
          </a:r>
        </a:p>
      </dgm:t>
    </dgm:pt>
    <dgm:pt modelId="{82A365BB-1FE9-4234-867A-D0145DC9B6C6}" type="parTrans" cxnId="{B99EFAAE-AE01-47EC-9F8A-94584D1F9F5B}">
      <dgm:prSet/>
      <dgm:spPr/>
      <dgm:t>
        <a:bodyPr/>
        <a:lstStyle/>
        <a:p>
          <a:endParaRPr lang="en-US" b="1"/>
        </a:p>
      </dgm:t>
    </dgm:pt>
    <dgm:pt modelId="{C164ECF2-22E4-4080-BEA5-94DBDC54F5E0}" type="sibTrans" cxnId="{B99EFAAE-AE01-47EC-9F8A-94584D1F9F5B}">
      <dgm:prSet/>
      <dgm:spPr/>
      <dgm:t>
        <a:bodyPr/>
        <a:lstStyle/>
        <a:p>
          <a:endParaRPr lang="en-US" b="1"/>
        </a:p>
      </dgm:t>
    </dgm:pt>
    <dgm:pt modelId="{2D22B830-E664-4B63-8362-B822A57997ED}">
      <dgm:prSet/>
      <dgm:spPr/>
      <dgm:t>
        <a:bodyPr/>
        <a:lstStyle/>
        <a:p>
          <a:pPr>
            <a:lnSpc>
              <a:spcPct val="100000"/>
            </a:lnSpc>
          </a:pPr>
          <a:r>
            <a:rPr lang="en-US" b="1" dirty="0"/>
            <a:t>Since instructors can see user’s name regardless of their anonymous name shown to other students, instructors should keep it to themselves</a:t>
          </a:r>
        </a:p>
      </dgm:t>
    </dgm:pt>
    <dgm:pt modelId="{BCD21F82-69A3-4709-96A0-D41E38497C63}" type="parTrans" cxnId="{36602C32-3F48-47A7-AF47-98C778A5C944}">
      <dgm:prSet/>
      <dgm:spPr/>
      <dgm:t>
        <a:bodyPr/>
        <a:lstStyle/>
        <a:p>
          <a:endParaRPr lang="en-US" b="1"/>
        </a:p>
      </dgm:t>
    </dgm:pt>
    <dgm:pt modelId="{63E46C4B-B55F-44FF-8A4E-65C399157C07}" type="sibTrans" cxnId="{36602C32-3F48-47A7-AF47-98C778A5C944}">
      <dgm:prSet/>
      <dgm:spPr/>
      <dgm:t>
        <a:bodyPr/>
        <a:lstStyle/>
        <a:p>
          <a:endParaRPr lang="en-US" b="1"/>
        </a:p>
      </dgm:t>
    </dgm:pt>
    <dgm:pt modelId="{8B650DA2-A951-4A42-B962-AAA497F17456}">
      <dgm:prSet/>
      <dgm:spPr/>
      <dgm:t>
        <a:bodyPr/>
        <a:lstStyle/>
        <a:p>
          <a:pPr>
            <a:lnSpc>
              <a:spcPct val="100000"/>
            </a:lnSpc>
          </a:pPr>
          <a:r>
            <a:rPr lang="en-US" b="1" dirty="0"/>
            <a:t>System should be secure from any breach and anonymous status should always be kept </a:t>
          </a:r>
        </a:p>
      </dgm:t>
    </dgm:pt>
    <dgm:pt modelId="{43AA2F55-099D-4380-9891-BB5AB20D439B}" type="parTrans" cxnId="{3EEF4B87-443A-42B0-A328-96AA70E2945F}">
      <dgm:prSet/>
      <dgm:spPr/>
      <dgm:t>
        <a:bodyPr/>
        <a:lstStyle/>
        <a:p>
          <a:pPr latinLnBrk="1"/>
          <a:endParaRPr lang="ko-KR" altLang="en-US"/>
        </a:p>
      </dgm:t>
    </dgm:pt>
    <dgm:pt modelId="{BCF87ACC-B1BA-4C32-8B3B-351B74D11E2E}" type="sibTrans" cxnId="{3EEF4B87-443A-42B0-A328-96AA70E2945F}">
      <dgm:prSet/>
      <dgm:spPr/>
      <dgm:t>
        <a:bodyPr/>
        <a:lstStyle/>
        <a:p>
          <a:pPr latinLnBrk="1"/>
          <a:endParaRPr lang="ko-KR" altLang="en-US"/>
        </a:p>
      </dgm:t>
    </dgm:pt>
    <dgm:pt modelId="{D5A45F46-7B9E-4290-8D3A-CEB87CB7CE15}" type="pres">
      <dgm:prSet presAssocID="{1565EBEA-FD60-4A9D-9536-49F52E1A411F}" presName="root" presStyleCnt="0">
        <dgm:presLayoutVars>
          <dgm:dir/>
          <dgm:resizeHandles val="exact"/>
        </dgm:presLayoutVars>
      </dgm:prSet>
      <dgm:spPr/>
    </dgm:pt>
    <dgm:pt modelId="{A64AF7E7-854E-449A-891D-8A9EC27670FE}" type="pres">
      <dgm:prSet presAssocID="{3DC15B1C-2086-4689-91B0-3F9E97C935D0}" presName="compNode" presStyleCnt="0"/>
      <dgm:spPr/>
    </dgm:pt>
    <dgm:pt modelId="{8865C756-3F21-4662-9DFB-A7E7B4766AC4}" type="pres">
      <dgm:prSet presAssocID="{3DC15B1C-2086-4689-91B0-3F9E97C935D0}" presName="bgRect" presStyleLbl="bgShp" presStyleIdx="0" presStyleCnt="3"/>
      <dgm:spPr/>
    </dgm:pt>
    <dgm:pt modelId="{562B6F08-0090-4F42-B68B-241BC65EBCBD}" type="pres">
      <dgm:prSet presAssocID="{3DC15B1C-2086-4689-91B0-3F9E97C935D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자물쇠"/>
        </a:ext>
      </dgm:extLst>
    </dgm:pt>
    <dgm:pt modelId="{33AA1DF1-6CAC-41F9-B658-442122A62642}" type="pres">
      <dgm:prSet presAssocID="{3DC15B1C-2086-4689-91B0-3F9E97C935D0}" presName="spaceRect" presStyleCnt="0"/>
      <dgm:spPr/>
    </dgm:pt>
    <dgm:pt modelId="{DAFCA349-DDC7-4FB3-8E35-79C32C0D256F}" type="pres">
      <dgm:prSet presAssocID="{3DC15B1C-2086-4689-91B0-3F9E97C935D0}" presName="parTx" presStyleLbl="revTx" presStyleIdx="0" presStyleCnt="3">
        <dgm:presLayoutVars>
          <dgm:chMax val="0"/>
          <dgm:chPref val="0"/>
        </dgm:presLayoutVars>
      </dgm:prSet>
      <dgm:spPr/>
    </dgm:pt>
    <dgm:pt modelId="{26B150BA-EF16-4E9B-97C9-920574D13DA8}" type="pres">
      <dgm:prSet presAssocID="{C164ECF2-22E4-4080-BEA5-94DBDC54F5E0}" presName="sibTrans" presStyleCnt="0"/>
      <dgm:spPr/>
    </dgm:pt>
    <dgm:pt modelId="{40700BAC-BC25-4E13-BE5D-22BA091C24C0}" type="pres">
      <dgm:prSet presAssocID="{2D22B830-E664-4B63-8362-B822A57997ED}" presName="compNode" presStyleCnt="0"/>
      <dgm:spPr/>
    </dgm:pt>
    <dgm:pt modelId="{FA1BC30E-7BAE-44AE-B770-9EBC7CE7AAE3}" type="pres">
      <dgm:prSet presAssocID="{2D22B830-E664-4B63-8362-B822A57997ED}" presName="bgRect" presStyleLbl="bgShp" presStyleIdx="1" presStyleCnt="3"/>
      <dgm:spPr/>
    </dgm:pt>
    <dgm:pt modelId="{6F2C3ADE-E942-4BC9-BD74-F0C64B9B22A4}" type="pres">
      <dgm:prSet presAssocID="{2D22B830-E664-4B63-8362-B822A57997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강의실"/>
        </a:ext>
      </dgm:extLst>
    </dgm:pt>
    <dgm:pt modelId="{229AD0D5-3FA2-4B48-98DD-EF74A45C51C8}" type="pres">
      <dgm:prSet presAssocID="{2D22B830-E664-4B63-8362-B822A57997ED}" presName="spaceRect" presStyleCnt="0"/>
      <dgm:spPr/>
    </dgm:pt>
    <dgm:pt modelId="{2CAFD400-B1D0-476D-B04E-AF5D3536B5C3}" type="pres">
      <dgm:prSet presAssocID="{2D22B830-E664-4B63-8362-B822A57997ED}" presName="parTx" presStyleLbl="revTx" presStyleIdx="1" presStyleCnt="3">
        <dgm:presLayoutVars>
          <dgm:chMax val="0"/>
          <dgm:chPref val="0"/>
        </dgm:presLayoutVars>
      </dgm:prSet>
      <dgm:spPr/>
    </dgm:pt>
    <dgm:pt modelId="{C80FE5E4-AB4B-4818-8628-6A2545CF019C}" type="pres">
      <dgm:prSet presAssocID="{63E46C4B-B55F-44FF-8A4E-65C399157C07}" presName="sibTrans" presStyleCnt="0"/>
      <dgm:spPr/>
    </dgm:pt>
    <dgm:pt modelId="{F9BEF336-95D3-478E-BE36-76FAD85E46FE}" type="pres">
      <dgm:prSet presAssocID="{8B650DA2-A951-4A42-B962-AAA497F17456}" presName="compNode" presStyleCnt="0"/>
      <dgm:spPr/>
    </dgm:pt>
    <dgm:pt modelId="{4D13C0AA-BAC4-42B0-9D67-9F6E6C4E02AE}" type="pres">
      <dgm:prSet presAssocID="{8B650DA2-A951-4A42-B962-AAA497F17456}" presName="bgRect" presStyleLbl="bgShp" presStyleIdx="2" presStyleCnt="3"/>
      <dgm:spPr/>
    </dgm:pt>
    <dgm:pt modelId="{804B8337-4D4B-4242-8151-89EB2F2963B9}" type="pres">
      <dgm:prSet presAssocID="{8B650DA2-A951-4A42-B962-AAA497F17456}" presName="iconRect" presStyleLbl="node1" presStyleIdx="2"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96117EF9-11E3-41DB-80C3-584483DFD32F}" type="pres">
      <dgm:prSet presAssocID="{8B650DA2-A951-4A42-B962-AAA497F17456}" presName="spaceRect" presStyleCnt="0"/>
      <dgm:spPr/>
    </dgm:pt>
    <dgm:pt modelId="{389C4422-1AB5-426E-A21B-9FFF15FC4D94}" type="pres">
      <dgm:prSet presAssocID="{8B650DA2-A951-4A42-B962-AAA497F17456}" presName="parTx" presStyleLbl="revTx" presStyleIdx="2" presStyleCnt="3">
        <dgm:presLayoutVars>
          <dgm:chMax val="0"/>
          <dgm:chPref val="0"/>
        </dgm:presLayoutVars>
      </dgm:prSet>
      <dgm:spPr/>
    </dgm:pt>
  </dgm:ptLst>
  <dgm:cxnLst>
    <dgm:cxn modelId="{36602C32-3F48-47A7-AF47-98C778A5C944}" srcId="{1565EBEA-FD60-4A9D-9536-49F52E1A411F}" destId="{2D22B830-E664-4B63-8362-B822A57997ED}" srcOrd="1" destOrd="0" parTransId="{BCD21F82-69A3-4709-96A0-D41E38497C63}" sibTransId="{63E46C4B-B55F-44FF-8A4E-65C399157C07}"/>
    <dgm:cxn modelId="{5C32AF6A-C006-4DE7-848F-450479CDCC13}" type="presOf" srcId="{2D22B830-E664-4B63-8362-B822A57997ED}" destId="{2CAFD400-B1D0-476D-B04E-AF5D3536B5C3}" srcOrd="0" destOrd="0" presId="urn:microsoft.com/office/officeart/2018/2/layout/IconVerticalSolidList"/>
    <dgm:cxn modelId="{CFAB7F72-F473-4A27-98E1-C929F1FBCC9A}" type="presOf" srcId="{3DC15B1C-2086-4689-91B0-3F9E97C935D0}" destId="{DAFCA349-DDC7-4FB3-8E35-79C32C0D256F}" srcOrd="0" destOrd="0" presId="urn:microsoft.com/office/officeart/2018/2/layout/IconVerticalSolidList"/>
    <dgm:cxn modelId="{FD6F9E75-8304-45C4-8C9C-869D64BE9195}" type="presOf" srcId="{8B650DA2-A951-4A42-B962-AAA497F17456}" destId="{389C4422-1AB5-426E-A21B-9FFF15FC4D94}" srcOrd="0" destOrd="0" presId="urn:microsoft.com/office/officeart/2018/2/layout/IconVerticalSolidList"/>
    <dgm:cxn modelId="{3EEF4B87-443A-42B0-A328-96AA70E2945F}" srcId="{1565EBEA-FD60-4A9D-9536-49F52E1A411F}" destId="{8B650DA2-A951-4A42-B962-AAA497F17456}" srcOrd="2" destOrd="0" parTransId="{43AA2F55-099D-4380-9891-BB5AB20D439B}" sibTransId="{BCF87ACC-B1BA-4C32-8B3B-351B74D11E2E}"/>
    <dgm:cxn modelId="{B99EFAAE-AE01-47EC-9F8A-94584D1F9F5B}" srcId="{1565EBEA-FD60-4A9D-9536-49F52E1A411F}" destId="{3DC15B1C-2086-4689-91B0-3F9E97C935D0}" srcOrd="0" destOrd="0" parTransId="{82A365BB-1FE9-4234-867A-D0145DC9B6C6}" sibTransId="{C164ECF2-22E4-4080-BEA5-94DBDC54F5E0}"/>
    <dgm:cxn modelId="{7B3642E0-707F-45E4-992D-E60D8FC8BAD7}" type="presOf" srcId="{1565EBEA-FD60-4A9D-9536-49F52E1A411F}" destId="{D5A45F46-7B9E-4290-8D3A-CEB87CB7CE15}" srcOrd="0" destOrd="0" presId="urn:microsoft.com/office/officeart/2018/2/layout/IconVerticalSolidList"/>
    <dgm:cxn modelId="{73BA143A-0FAA-4575-A0A4-92F3BEB09470}" type="presParOf" srcId="{D5A45F46-7B9E-4290-8D3A-CEB87CB7CE15}" destId="{A64AF7E7-854E-449A-891D-8A9EC27670FE}" srcOrd="0" destOrd="0" presId="urn:microsoft.com/office/officeart/2018/2/layout/IconVerticalSolidList"/>
    <dgm:cxn modelId="{7D414413-30F4-46BD-A99A-01C64195D6F9}" type="presParOf" srcId="{A64AF7E7-854E-449A-891D-8A9EC27670FE}" destId="{8865C756-3F21-4662-9DFB-A7E7B4766AC4}" srcOrd="0" destOrd="0" presId="urn:microsoft.com/office/officeart/2018/2/layout/IconVerticalSolidList"/>
    <dgm:cxn modelId="{9894E351-7D2B-4A87-B88E-7921763B0F15}" type="presParOf" srcId="{A64AF7E7-854E-449A-891D-8A9EC27670FE}" destId="{562B6F08-0090-4F42-B68B-241BC65EBCBD}" srcOrd="1" destOrd="0" presId="urn:microsoft.com/office/officeart/2018/2/layout/IconVerticalSolidList"/>
    <dgm:cxn modelId="{90E7B867-34FF-4568-9D13-662FEED6995E}" type="presParOf" srcId="{A64AF7E7-854E-449A-891D-8A9EC27670FE}" destId="{33AA1DF1-6CAC-41F9-B658-442122A62642}" srcOrd="2" destOrd="0" presId="urn:microsoft.com/office/officeart/2018/2/layout/IconVerticalSolidList"/>
    <dgm:cxn modelId="{4C48F2B4-38FB-49ED-A2B3-8137A1C55FD1}" type="presParOf" srcId="{A64AF7E7-854E-449A-891D-8A9EC27670FE}" destId="{DAFCA349-DDC7-4FB3-8E35-79C32C0D256F}" srcOrd="3" destOrd="0" presId="urn:microsoft.com/office/officeart/2018/2/layout/IconVerticalSolidList"/>
    <dgm:cxn modelId="{ECA89A8D-09B8-4CEC-A45C-FF4BD71CDEF1}" type="presParOf" srcId="{D5A45F46-7B9E-4290-8D3A-CEB87CB7CE15}" destId="{26B150BA-EF16-4E9B-97C9-920574D13DA8}" srcOrd="1" destOrd="0" presId="urn:microsoft.com/office/officeart/2018/2/layout/IconVerticalSolidList"/>
    <dgm:cxn modelId="{1D6772CD-81B1-4D1E-A851-BC88279F2975}" type="presParOf" srcId="{D5A45F46-7B9E-4290-8D3A-CEB87CB7CE15}" destId="{40700BAC-BC25-4E13-BE5D-22BA091C24C0}" srcOrd="2" destOrd="0" presId="urn:microsoft.com/office/officeart/2018/2/layout/IconVerticalSolidList"/>
    <dgm:cxn modelId="{082A8CAF-E1B3-45A6-AFD5-CD6116822D02}" type="presParOf" srcId="{40700BAC-BC25-4E13-BE5D-22BA091C24C0}" destId="{FA1BC30E-7BAE-44AE-B770-9EBC7CE7AAE3}" srcOrd="0" destOrd="0" presId="urn:microsoft.com/office/officeart/2018/2/layout/IconVerticalSolidList"/>
    <dgm:cxn modelId="{0FC895F5-FC6F-42CA-AB10-A0BEBDED1806}" type="presParOf" srcId="{40700BAC-BC25-4E13-BE5D-22BA091C24C0}" destId="{6F2C3ADE-E942-4BC9-BD74-F0C64B9B22A4}" srcOrd="1" destOrd="0" presId="urn:microsoft.com/office/officeart/2018/2/layout/IconVerticalSolidList"/>
    <dgm:cxn modelId="{7EDCBE27-166E-4913-99DB-CABC85A63548}" type="presParOf" srcId="{40700BAC-BC25-4E13-BE5D-22BA091C24C0}" destId="{229AD0D5-3FA2-4B48-98DD-EF74A45C51C8}" srcOrd="2" destOrd="0" presId="urn:microsoft.com/office/officeart/2018/2/layout/IconVerticalSolidList"/>
    <dgm:cxn modelId="{A33141F7-6011-4DEB-9BA1-E88589BA7963}" type="presParOf" srcId="{40700BAC-BC25-4E13-BE5D-22BA091C24C0}" destId="{2CAFD400-B1D0-476D-B04E-AF5D3536B5C3}" srcOrd="3" destOrd="0" presId="urn:microsoft.com/office/officeart/2018/2/layout/IconVerticalSolidList"/>
    <dgm:cxn modelId="{ECC2D441-D911-42AF-94E5-9AD04E0711D2}" type="presParOf" srcId="{D5A45F46-7B9E-4290-8D3A-CEB87CB7CE15}" destId="{C80FE5E4-AB4B-4818-8628-6A2545CF019C}" srcOrd="3" destOrd="0" presId="urn:microsoft.com/office/officeart/2018/2/layout/IconVerticalSolidList"/>
    <dgm:cxn modelId="{9350F0D8-2879-459D-B87E-5EB08F28F09B}" type="presParOf" srcId="{D5A45F46-7B9E-4290-8D3A-CEB87CB7CE15}" destId="{F9BEF336-95D3-478E-BE36-76FAD85E46FE}" srcOrd="4" destOrd="0" presId="urn:microsoft.com/office/officeart/2018/2/layout/IconVerticalSolidList"/>
    <dgm:cxn modelId="{3FD52A0A-4844-498E-BAF2-BEC961C51A11}" type="presParOf" srcId="{F9BEF336-95D3-478E-BE36-76FAD85E46FE}" destId="{4D13C0AA-BAC4-42B0-9D67-9F6E6C4E02AE}" srcOrd="0" destOrd="0" presId="urn:microsoft.com/office/officeart/2018/2/layout/IconVerticalSolidList"/>
    <dgm:cxn modelId="{304B305D-0E93-4FC0-9E41-9C23227A4BB3}" type="presParOf" srcId="{F9BEF336-95D3-478E-BE36-76FAD85E46FE}" destId="{804B8337-4D4B-4242-8151-89EB2F2963B9}" srcOrd="1" destOrd="0" presId="urn:microsoft.com/office/officeart/2018/2/layout/IconVerticalSolidList"/>
    <dgm:cxn modelId="{01E86CB3-08FD-40B1-B2F0-3D597BF1038A}" type="presParOf" srcId="{F9BEF336-95D3-478E-BE36-76FAD85E46FE}" destId="{96117EF9-11E3-41DB-80C3-584483DFD32F}" srcOrd="2" destOrd="0" presId="urn:microsoft.com/office/officeart/2018/2/layout/IconVerticalSolidList"/>
    <dgm:cxn modelId="{BFDDB272-F7D5-409C-9602-CCF281436969}" type="presParOf" srcId="{F9BEF336-95D3-478E-BE36-76FAD85E46FE}" destId="{389C4422-1AB5-426E-A21B-9FFF15FC4D9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0A7243-FD1F-4BE6-BD75-65C2B3F37859}">
      <dsp:nvSpPr>
        <dsp:cNvPr id="0" name=""/>
        <dsp:cNvSpPr/>
      </dsp:nvSpPr>
      <dsp:spPr>
        <a:xfrm>
          <a:off x="12765" y="650498"/>
          <a:ext cx="851144" cy="8511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A53519-4EF7-435D-A39C-E992A6914EDA}">
      <dsp:nvSpPr>
        <dsp:cNvPr id="0" name=""/>
        <dsp:cNvSpPr/>
      </dsp:nvSpPr>
      <dsp:spPr>
        <a:xfrm>
          <a:off x="12765" y="1601983"/>
          <a:ext cx="2431841" cy="364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Requirement of Instructor page</a:t>
          </a:r>
        </a:p>
      </dsp:txBody>
      <dsp:txXfrm>
        <a:off x="12765" y="1601983"/>
        <a:ext cx="2431841" cy="364776"/>
      </dsp:txXfrm>
    </dsp:sp>
    <dsp:sp modelId="{AB5C7D5A-3468-4F73-B9C3-C6F6B26F0190}">
      <dsp:nvSpPr>
        <dsp:cNvPr id="0" name=""/>
        <dsp:cNvSpPr/>
      </dsp:nvSpPr>
      <dsp:spPr>
        <a:xfrm>
          <a:off x="12765" y="2013429"/>
          <a:ext cx="2431841" cy="970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Originally this was not planned</a:t>
          </a:r>
        </a:p>
      </dsp:txBody>
      <dsp:txXfrm>
        <a:off x="12765" y="2013429"/>
        <a:ext cx="2431841" cy="970558"/>
      </dsp:txXfrm>
    </dsp:sp>
    <dsp:sp modelId="{30A3B739-D89B-41AA-A3BE-2189F85AED76}">
      <dsp:nvSpPr>
        <dsp:cNvPr id="0" name=""/>
        <dsp:cNvSpPr/>
      </dsp:nvSpPr>
      <dsp:spPr>
        <a:xfrm>
          <a:off x="2870179" y="650498"/>
          <a:ext cx="851144" cy="8511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1A7EB0-47D8-46A8-B04B-119E20DA0E9B}">
      <dsp:nvSpPr>
        <dsp:cNvPr id="0" name=""/>
        <dsp:cNvSpPr/>
      </dsp:nvSpPr>
      <dsp:spPr>
        <a:xfrm>
          <a:off x="2870179" y="1601983"/>
          <a:ext cx="2431841" cy="364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From everything anonymous to partial anonymous</a:t>
          </a:r>
        </a:p>
      </dsp:txBody>
      <dsp:txXfrm>
        <a:off x="2870179" y="1601983"/>
        <a:ext cx="2431841" cy="364776"/>
      </dsp:txXfrm>
    </dsp:sp>
    <dsp:sp modelId="{863335F4-2F42-495E-920D-9C26F64CC6EA}">
      <dsp:nvSpPr>
        <dsp:cNvPr id="0" name=""/>
        <dsp:cNvSpPr/>
      </dsp:nvSpPr>
      <dsp:spPr>
        <a:xfrm>
          <a:off x="2870179" y="2013429"/>
          <a:ext cx="2431841" cy="970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It is difficult for others to recognize who each other are.</a:t>
          </a:r>
        </a:p>
        <a:p>
          <a:pPr marL="0" lvl="0" indent="0" algn="l" defTabSz="488950">
            <a:lnSpc>
              <a:spcPct val="90000"/>
            </a:lnSpc>
            <a:spcBef>
              <a:spcPct val="0"/>
            </a:spcBef>
            <a:spcAft>
              <a:spcPct val="35000"/>
            </a:spcAft>
            <a:buNone/>
          </a:pPr>
          <a:r>
            <a:rPr lang="en-US" sz="1100" kern="1200" dirty="0"/>
            <a:t>When it is sometimes required for teamwork</a:t>
          </a:r>
        </a:p>
        <a:p>
          <a:pPr marL="0" lvl="0" indent="0" algn="l" defTabSz="488950">
            <a:lnSpc>
              <a:spcPct val="90000"/>
            </a:lnSpc>
            <a:spcBef>
              <a:spcPct val="0"/>
            </a:spcBef>
            <a:spcAft>
              <a:spcPct val="35000"/>
            </a:spcAft>
            <a:buNone/>
          </a:pPr>
          <a:r>
            <a:rPr lang="en-US" sz="1100" kern="1200" dirty="0"/>
            <a:t>Ranking and Chat it is required to be anonymous; rest are unnecessary </a:t>
          </a:r>
        </a:p>
      </dsp:txBody>
      <dsp:txXfrm>
        <a:off x="2870179" y="2013429"/>
        <a:ext cx="2431841" cy="970558"/>
      </dsp:txXfrm>
    </dsp:sp>
    <dsp:sp modelId="{0F076ABF-C8B6-4576-9098-3ABC3D0E111B}">
      <dsp:nvSpPr>
        <dsp:cNvPr id="0" name=""/>
        <dsp:cNvSpPr/>
      </dsp:nvSpPr>
      <dsp:spPr>
        <a:xfrm>
          <a:off x="5727593" y="650498"/>
          <a:ext cx="851144" cy="8511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3FA868A-D928-41A6-8D14-9D9F8621F4E8}">
      <dsp:nvSpPr>
        <dsp:cNvPr id="0" name=""/>
        <dsp:cNvSpPr/>
      </dsp:nvSpPr>
      <dsp:spPr>
        <a:xfrm>
          <a:off x="5727593" y="1601983"/>
          <a:ext cx="2431841" cy="364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Focused on functions rather than the design</a:t>
          </a:r>
        </a:p>
      </dsp:txBody>
      <dsp:txXfrm>
        <a:off x="5727593" y="1601983"/>
        <a:ext cx="2431841" cy="364776"/>
      </dsp:txXfrm>
    </dsp:sp>
    <dsp:sp modelId="{785AFF35-C636-4693-A7AC-20436EF0255C}">
      <dsp:nvSpPr>
        <dsp:cNvPr id="0" name=""/>
        <dsp:cNvSpPr/>
      </dsp:nvSpPr>
      <dsp:spPr>
        <a:xfrm>
          <a:off x="5727593" y="2013429"/>
          <a:ext cx="2431841" cy="970558"/>
        </a:xfrm>
        <a:prstGeom prst="rect">
          <a:avLst/>
        </a:prstGeom>
        <a:noFill/>
        <a:ln>
          <a:noFill/>
        </a:ln>
        <a:effectLst/>
      </dsp:spPr>
      <dsp:style>
        <a:lnRef idx="0">
          <a:scrgbClr r="0" g="0" b="0"/>
        </a:lnRef>
        <a:fillRef idx="0">
          <a:scrgbClr r="0" g="0" b="0"/>
        </a:fillRef>
        <a:effectRef idx="0">
          <a:scrgbClr r="0" g="0" b="0"/>
        </a:effectRef>
        <a:fontRef idx="minor"/>
      </dsp:style>
    </dsp:sp>
    <dsp:sp modelId="{8553EE43-D32F-4E2A-91B4-678672BF3F57}">
      <dsp:nvSpPr>
        <dsp:cNvPr id="0" name=""/>
        <dsp:cNvSpPr/>
      </dsp:nvSpPr>
      <dsp:spPr>
        <a:xfrm>
          <a:off x="8585007" y="650498"/>
          <a:ext cx="851144" cy="8511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4267E3A-628F-4773-ACCB-019E6EDF0AAF}">
      <dsp:nvSpPr>
        <dsp:cNvPr id="0" name=""/>
        <dsp:cNvSpPr/>
      </dsp:nvSpPr>
      <dsp:spPr>
        <a:xfrm>
          <a:off x="8585007" y="1601983"/>
          <a:ext cx="2431841" cy="364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Removed minor features</a:t>
          </a:r>
        </a:p>
      </dsp:txBody>
      <dsp:txXfrm>
        <a:off x="8585007" y="1601983"/>
        <a:ext cx="2431841" cy="364776"/>
      </dsp:txXfrm>
    </dsp:sp>
    <dsp:sp modelId="{722BB7C8-158F-4F73-9DC7-1E8CA34025C4}">
      <dsp:nvSpPr>
        <dsp:cNvPr id="0" name=""/>
        <dsp:cNvSpPr/>
      </dsp:nvSpPr>
      <dsp:spPr>
        <a:xfrm>
          <a:off x="8585007" y="2013429"/>
          <a:ext cx="2431841" cy="970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Nickname change</a:t>
          </a:r>
        </a:p>
        <a:p>
          <a:pPr marL="0" lvl="0" indent="0" algn="l" defTabSz="488950">
            <a:lnSpc>
              <a:spcPct val="90000"/>
            </a:lnSpc>
            <a:spcBef>
              <a:spcPct val="0"/>
            </a:spcBef>
            <a:spcAft>
              <a:spcPct val="35000"/>
            </a:spcAft>
            <a:buNone/>
          </a:pPr>
          <a:r>
            <a:rPr lang="en-US" sz="1100" kern="1200" dirty="0"/>
            <a:t>Role check in</a:t>
          </a:r>
        </a:p>
        <a:p>
          <a:pPr marL="0" lvl="0" indent="0" algn="l" defTabSz="488950">
            <a:lnSpc>
              <a:spcPct val="90000"/>
            </a:lnSpc>
            <a:spcBef>
              <a:spcPct val="0"/>
            </a:spcBef>
            <a:spcAft>
              <a:spcPct val="35000"/>
            </a:spcAft>
            <a:buNone/>
          </a:pPr>
          <a:r>
            <a:rPr lang="en-US" sz="1100" kern="1200" dirty="0"/>
            <a:t>Background color change</a:t>
          </a:r>
        </a:p>
      </dsp:txBody>
      <dsp:txXfrm>
        <a:off x="8585007" y="2013429"/>
        <a:ext cx="2431841" cy="9705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FC6A3-89DB-4A97-B9DB-722AEDF54625}">
      <dsp:nvSpPr>
        <dsp:cNvPr id="0" name=""/>
        <dsp:cNvSpPr/>
      </dsp:nvSpPr>
      <dsp:spPr>
        <a:xfrm>
          <a:off x="0" y="590603"/>
          <a:ext cx="11029615" cy="109034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DBA8B8-1075-4BEE-A453-16F2DC2A1BE7}">
      <dsp:nvSpPr>
        <dsp:cNvPr id="0" name=""/>
        <dsp:cNvSpPr/>
      </dsp:nvSpPr>
      <dsp:spPr>
        <a:xfrm>
          <a:off x="329829" y="835931"/>
          <a:ext cx="599690" cy="599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013D610-48F7-46A4-A10A-39FF9CB1F300}">
      <dsp:nvSpPr>
        <dsp:cNvPr id="0" name=""/>
        <dsp:cNvSpPr/>
      </dsp:nvSpPr>
      <dsp:spPr>
        <a:xfrm>
          <a:off x="1259349" y="590603"/>
          <a:ext cx="9770265" cy="1090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95" tIns="115395" rIns="115395" bIns="115395" numCol="1" spcCol="1270" anchor="ctr" anchorCtr="0">
          <a:noAutofit/>
        </a:bodyPr>
        <a:lstStyle/>
        <a:p>
          <a:pPr marL="0" lvl="0" indent="0" algn="l" defTabSz="1111250">
            <a:lnSpc>
              <a:spcPct val="90000"/>
            </a:lnSpc>
            <a:spcBef>
              <a:spcPct val="0"/>
            </a:spcBef>
            <a:spcAft>
              <a:spcPct val="35000"/>
            </a:spcAft>
            <a:buNone/>
          </a:pPr>
          <a:r>
            <a:rPr lang="en-US" sz="2500" kern="1200" dirty="0"/>
            <a:t>During team meeting over the zoom members had critical thinking time for the next function to be developed</a:t>
          </a:r>
        </a:p>
      </dsp:txBody>
      <dsp:txXfrm>
        <a:off x="1259349" y="590603"/>
        <a:ext cx="9770265" cy="1090345"/>
      </dsp:txXfrm>
    </dsp:sp>
    <dsp:sp modelId="{A677CF83-0805-4439-9C05-8B44E4BAE137}">
      <dsp:nvSpPr>
        <dsp:cNvPr id="0" name=""/>
        <dsp:cNvSpPr/>
      </dsp:nvSpPr>
      <dsp:spPr>
        <a:xfrm>
          <a:off x="0" y="1953536"/>
          <a:ext cx="11029615" cy="109034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354CF4-2DAE-409A-94D3-F623D92F2B9C}">
      <dsp:nvSpPr>
        <dsp:cNvPr id="0" name=""/>
        <dsp:cNvSpPr/>
      </dsp:nvSpPr>
      <dsp:spPr>
        <a:xfrm>
          <a:off x="329829" y="2198864"/>
          <a:ext cx="599690" cy="5996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0A6716-D233-4E33-BE1D-DFBD6E114616}">
      <dsp:nvSpPr>
        <dsp:cNvPr id="0" name=""/>
        <dsp:cNvSpPr/>
      </dsp:nvSpPr>
      <dsp:spPr>
        <a:xfrm>
          <a:off x="1259349" y="1953536"/>
          <a:ext cx="9770265" cy="1090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95" tIns="115395" rIns="115395" bIns="115395" numCol="1" spcCol="1270" anchor="ctr" anchorCtr="0">
          <a:noAutofit/>
        </a:bodyPr>
        <a:lstStyle/>
        <a:p>
          <a:pPr marL="0" lvl="0" indent="0" algn="l" defTabSz="1111250">
            <a:lnSpc>
              <a:spcPct val="90000"/>
            </a:lnSpc>
            <a:spcBef>
              <a:spcPct val="0"/>
            </a:spcBef>
            <a:spcAft>
              <a:spcPct val="35000"/>
            </a:spcAft>
            <a:buNone/>
          </a:pPr>
          <a:r>
            <a:rPr lang="en-US" sz="2500" kern="1200"/>
            <a:t>When the leader mentions the topic or the function to be developed, team members freely discussed and criticized on the function</a:t>
          </a:r>
        </a:p>
      </dsp:txBody>
      <dsp:txXfrm>
        <a:off x="1259349" y="1953536"/>
        <a:ext cx="9770265" cy="10903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5C756-3F21-4662-9DFB-A7E7B4766AC4}">
      <dsp:nvSpPr>
        <dsp:cNvPr id="0" name=""/>
        <dsp:cNvSpPr/>
      </dsp:nvSpPr>
      <dsp:spPr>
        <a:xfrm>
          <a:off x="0" y="443"/>
          <a:ext cx="11029615" cy="10381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2B6F08-0090-4F42-B68B-241BC65EBCBD}">
      <dsp:nvSpPr>
        <dsp:cNvPr id="0" name=""/>
        <dsp:cNvSpPr/>
      </dsp:nvSpPr>
      <dsp:spPr>
        <a:xfrm>
          <a:off x="314046" y="234032"/>
          <a:ext cx="570994" cy="5709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FCA349-DDC7-4FB3-8E35-79C32C0D256F}">
      <dsp:nvSpPr>
        <dsp:cNvPr id="0" name=""/>
        <dsp:cNvSpPr/>
      </dsp:nvSpPr>
      <dsp:spPr>
        <a:xfrm>
          <a:off x="1199087" y="443"/>
          <a:ext cx="9830527" cy="1038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873" tIns="109873" rIns="109873" bIns="109873" numCol="1" spcCol="1270" anchor="ctr" anchorCtr="0">
          <a:noAutofit/>
        </a:bodyPr>
        <a:lstStyle/>
        <a:p>
          <a:pPr marL="0" lvl="0" indent="0" algn="l" defTabSz="1066800">
            <a:lnSpc>
              <a:spcPct val="100000"/>
            </a:lnSpc>
            <a:spcBef>
              <a:spcPct val="0"/>
            </a:spcBef>
            <a:spcAft>
              <a:spcPct val="35000"/>
            </a:spcAft>
            <a:buNone/>
          </a:pPr>
          <a:r>
            <a:rPr lang="en-US" sz="2400" b="1" kern="1200" dirty="0"/>
            <a:t>Most important ethical issue would be security and anonymous</a:t>
          </a:r>
        </a:p>
      </dsp:txBody>
      <dsp:txXfrm>
        <a:off x="1199087" y="443"/>
        <a:ext cx="9830527" cy="1038171"/>
      </dsp:txXfrm>
    </dsp:sp>
    <dsp:sp modelId="{FA1BC30E-7BAE-44AE-B770-9EBC7CE7AAE3}">
      <dsp:nvSpPr>
        <dsp:cNvPr id="0" name=""/>
        <dsp:cNvSpPr/>
      </dsp:nvSpPr>
      <dsp:spPr>
        <a:xfrm>
          <a:off x="0" y="1298157"/>
          <a:ext cx="11029615" cy="10381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2C3ADE-E942-4BC9-BD74-F0C64B9B22A4}">
      <dsp:nvSpPr>
        <dsp:cNvPr id="0" name=""/>
        <dsp:cNvSpPr/>
      </dsp:nvSpPr>
      <dsp:spPr>
        <a:xfrm>
          <a:off x="314046" y="1531745"/>
          <a:ext cx="570994" cy="5709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CAFD400-B1D0-476D-B04E-AF5D3536B5C3}">
      <dsp:nvSpPr>
        <dsp:cNvPr id="0" name=""/>
        <dsp:cNvSpPr/>
      </dsp:nvSpPr>
      <dsp:spPr>
        <a:xfrm>
          <a:off x="1199087" y="1298157"/>
          <a:ext cx="9830527" cy="1038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873" tIns="109873" rIns="109873" bIns="109873" numCol="1" spcCol="1270" anchor="ctr" anchorCtr="0">
          <a:noAutofit/>
        </a:bodyPr>
        <a:lstStyle/>
        <a:p>
          <a:pPr marL="0" lvl="0" indent="0" algn="l" defTabSz="1066800">
            <a:lnSpc>
              <a:spcPct val="100000"/>
            </a:lnSpc>
            <a:spcBef>
              <a:spcPct val="0"/>
            </a:spcBef>
            <a:spcAft>
              <a:spcPct val="35000"/>
            </a:spcAft>
            <a:buNone/>
          </a:pPr>
          <a:r>
            <a:rPr lang="en-US" sz="2400" b="1" kern="1200" dirty="0"/>
            <a:t>Since instructors can see user’s name regardless of their anonymous name shown to other students, instructors should keep it to themselves</a:t>
          </a:r>
        </a:p>
      </dsp:txBody>
      <dsp:txXfrm>
        <a:off x="1199087" y="1298157"/>
        <a:ext cx="9830527" cy="1038171"/>
      </dsp:txXfrm>
    </dsp:sp>
    <dsp:sp modelId="{4D13C0AA-BAC4-42B0-9D67-9F6E6C4E02AE}">
      <dsp:nvSpPr>
        <dsp:cNvPr id="0" name=""/>
        <dsp:cNvSpPr/>
      </dsp:nvSpPr>
      <dsp:spPr>
        <a:xfrm>
          <a:off x="0" y="2595871"/>
          <a:ext cx="11029615" cy="10381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4B8337-4D4B-4242-8151-89EB2F2963B9}">
      <dsp:nvSpPr>
        <dsp:cNvPr id="0" name=""/>
        <dsp:cNvSpPr/>
      </dsp:nvSpPr>
      <dsp:spPr>
        <a:xfrm>
          <a:off x="314046" y="2829459"/>
          <a:ext cx="570994" cy="570994"/>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9C4422-1AB5-426E-A21B-9FFF15FC4D94}">
      <dsp:nvSpPr>
        <dsp:cNvPr id="0" name=""/>
        <dsp:cNvSpPr/>
      </dsp:nvSpPr>
      <dsp:spPr>
        <a:xfrm>
          <a:off x="1199087" y="2595871"/>
          <a:ext cx="9830527" cy="1038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873" tIns="109873" rIns="109873" bIns="109873" numCol="1" spcCol="1270" anchor="ctr" anchorCtr="0">
          <a:noAutofit/>
        </a:bodyPr>
        <a:lstStyle/>
        <a:p>
          <a:pPr marL="0" lvl="0" indent="0" algn="l" defTabSz="1066800">
            <a:lnSpc>
              <a:spcPct val="100000"/>
            </a:lnSpc>
            <a:spcBef>
              <a:spcPct val="0"/>
            </a:spcBef>
            <a:spcAft>
              <a:spcPct val="35000"/>
            </a:spcAft>
            <a:buNone/>
          </a:pPr>
          <a:r>
            <a:rPr lang="en-US" sz="2400" b="1" kern="1200" dirty="0"/>
            <a:t>System should be secure from any breach and anonymous status should always be kept </a:t>
          </a:r>
        </a:p>
      </dsp:txBody>
      <dsp:txXfrm>
        <a:off x="1199087" y="2595871"/>
        <a:ext cx="9830527" cy="103817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3FBC770-403E-475E-A2E3-1C80C0FB0423}" type="datetime1">
              <a:rPr lang="ko-KR" altLang="en-US" smtClean="0"/>
              <a:t>2020-11-14</a:t>
            </a:fld>
            <a:endParaRPr 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0DBFD7B-1402-401C-B286-54B893D03A4C}" type="datetime1">
              <a:rPr lang="ko-KR" altLang="en-US" smtClean="0"/>
              <a:t>2020-11-14</a:t>
            </a:fld>
            <a:endParaRPr 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ko"/>
              <a:t>마스터 텍스트 스타일을 편집하려면 클릭하세요.</a:t>
            </a:r>
            <a:endParaRPr lang="en-US"/>
          </a:p>
          <a:p>
            <a:pPr lvl="1" rtl="0"/>
            <a:r>
              <a:rPr lang="ko"/>
              <a:t>둘째 수준</a:t>
            </a:r>
          </a:p>
          <a:p>
            <a:pPr lvl="2" rtl="0"/>
            <a:r>
              <a:rPr lang="ko"/>
              <a:t>셋째 수준</a:t>
            </a:r>
          </a:p>
          <a:p>
            <a:pPr lvl="3" rtl="0"/>
            <a:r>
              <a:rPr lang="ko"/>
              <a:t>넷째 수준</a:t>
            </a:r>
          </a:p>
          <a:p>
            <a:pPr lvl="4" rtl="0"/>
            <a:r>
              <a:rPr lang="ko"/>
              <a:t>다섯째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7" name="직사각형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제목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부제목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latin typeface="Malgun Gothic" panose="020B0503020000020004" pitchFamily="50" charset="-127"/>
                <a:ea typeface="Malgun Gothic" panose="020B0503020000020004" pitchFamily="50" charset="-12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ko-KR" altLang="en-US"/>
              <a:t>클릭하여 마스터 부제목 스타일 편집</a:t>
            </a:r>
            <a:endParaRPr lang="en-US" dirty="0"/>
          </a:p>
        </p:txBody>
      </p:sp>
      <p:sp>
        <p:nvSpPr>
          <p:cNvPr id="8" name="날짜 개체 틀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B16F60C3-5F0E-4C74-8A10-3C6342DF72CE}" type="datetime1">
              <a:rPr lang="ko-KR" altLang="en-US" smtClean="0"/>
              <a:t>2020-11-14</a:t>
            </a:fld>
            <a:endParaRPr lang="en-US" dirty="0"/>
          </a:p>
        </p:txBody>
      </p:sp>
      <p:sp>
        <p:nvSpPr>
          <p:cNvPr id="9" name="바닥글 개체 틀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10" name="슬라이드 번호 개체 틀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9" name="제목 1"/>
          <p:cNvSpPr>
            <a:spLocks noGrp="1"/>
          </p:cNvSpPr>
          <p:nvPr>
            <p:ph type="title"/>
          </p:nvPr>
        </p:nvSpPr>
        <p:spPr>
          <a:xfrm>
            <a:off x="581192" y="702156"/>
            <a:ext cx="11029616" cy="1013800"/>
          </a:xfrm>
        </p:spPr>
        <p:txBody>
          <a:bodyPr rtlCol="0"/>
          <a:lstStyle>
            <a:lvl1pPr>
              <a:defRPr>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세로 텍스트 개체 틀 2"/>
          <p:cNvSpPr>
            <a:spLocks noGrp="1"/>
          </p:cNvSpPr>
          <p:nvPr>
            <p:ph type="body" orient="vert" idx="1"/>
          </p:nvPr>
        </p:nvSpPr>
        <p:spPr/>
        <p:txBody>
          <a:bodyPr vert="eaVert" rtlCol="0" anchor="t"/>
          <a:lstStyle>
            <a:lvl1pPr algn="l">
              <a:defRPr>
                <a:latin typeface="Malgun Gothic" panose="020B0503020000020004" pitchFamily="50" charset="-127"/>
                <a:ea typeface="Malgun Gothic" panose="020B0503020000020004" pitchFamily="50" charset="-127"/>
              </a:defRPr>
            </a:lvl1pPr>
            <a:lvl2pPr algn="l">
              <a:defRPr>
                <a:latin typeface="Malgun Gothic" panose="020B0503020000020004" pitchFamily="50" charset="-127"/>
                <a:ea typeface="Malgun Gothic" panose="020B0503020000020004" pitchFamily="50" charset="-127"/>
              </a:defRPr>
            </a:lvl2pPr>
            <a:lvl3pPr algn="l">
              <a:defRPr>
                <a:latin typeface="Malgun Gothic" panose="020B0503020000020004" pitchFamily="50" charset="-127"/>
                <a:ea typeface="Malgun Gothic" panose="020B0503020000020004" pitchFamily="50" charset="-127"/>
              </a:defRPr>
            </a:lvl3pPr>
            <a:lvl4pPr algn="l">
              <a:defRPr>
                <a:latin typeface="Malgun Gothic" panose="020B0503020000020004" pitchFamily="50" charset="-127"/>
                <a:ea typeface="Malgun Gothic" panose="020B0503020000020004" pitchFamily="50" charset="-127"/>
              </a:defRPr>
            </a:lvl4pPr>
            <a:lvl5pPr algn="l">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날짜 개체 틀 3"/>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52D5A49B-9191-4DEB-A0F8-7CA9C61B9C19}" type="datetime1">
              <a:rPr lang="ko-KR" altLang="en-US" smtClean="0"/>
              <a:t>2020-11-14</a:t>
            </a:fld>
            <a:endParaRPr lang="en-US" dirty="0"/>
          </a:p>
        </p:txBody>
      </p:sp>
      <p:sp>
        <p:nvSpPr>
          <p:cNvPr id="5" name="바닥글 개체 틀 4"/>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6" name="슬라이드 번호 개체 틀 5"/>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세로 제목 및 텍스트">
    <p:spTree>
      <p:nvGrpSpPr>
        <p:cNvPr id="1" name=""/>
        <p:cNvGrpSpPr/>
        <p:nvPr/>
      </p:nvGrpSpPr>
      <p:grpSpPr>
        <a:xfrm>
          <a:off x="0" y="0"/>
          <a:ext cx="0" cy="0"/>
          <a:chOff x="0" y="0"/>
          <a:chExt cx="0" cy="0"/>
        </a:xfrm>
      </p:grpSpPr>
      <p:sp>
        <p:nvSpPr>
          <p:cNvPr id="7" name="직사각형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세로 제목 1"/>
          <p:cNvSpPr>
            <a:spLocks noGrp="1"/>
          </p:cNvSpPr>
          <p:nvPr>
            <p:ph type="title" orient="vert"/>
          </p:nvPr>
        </p:nvSpPr>
        <p:spPr>
          <a:xfrm>
            <a:off x="8204200" y="863600"/>
            <a:ext cx="3124200" cy="4807326"/>
          </a:xfrm>
        </p:spPr>
        <p:txBody>
          <a:bodyPr vert="eaVert" rtlCol="0" anchor="ctr"/>
          <a:lstStyle>
            <a:lvl1pPr>
              <a:defRPr>
                <a:solidFill>
                  <a:srgbClr val="FFFFFF"/>
                </a:solidFill>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세로 텍스트 개체 틀 2"/>
          <p:cNvSpPr>
            <a:spLocks noGrp="1"/>
          </p:cNvSpPr>
          <p:nvPr>
            <p:ph type="body" orient="vert" idx="1"/>
          </p:nvPr>
        </p:nvSpPr>
        <p:spPr>
          <a:xfrm>
            <a:off x="774923" y="863600"/>
            <a:ext cx="7161625" cy="4807326"/>
          </a:xfrm>
        </p:spPr>
        <p:txBody>
          <a:bodyPr vert="eaVert" rtlCol="0" anchor="t"/>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8" name="직사각형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직사각형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직사각형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날짜 개체 틀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0083EC3D-47E3-4D28-BD42-E64EB1B25696}" type="datetime1">
              <a:rPr lang="ko-KR" altLang="en-US" smtClean="0"/>
              <a:t>2020-11-14</a:t>
            </a:fld>
            <a:endParaRPr lang="en-US" dirty="0"/>
          </a:p>
        </p:txBody>
      </p:sp>
      <p:sp>
        <p:nvSpPr>
          <p:cNvPr id="12" name="바닥글 개체 틀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13" name="슬라이드 번호 개체 틀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581192" y="702156"/>
            <a:ext cx="11029616" cy="1188720"/>
          </a:xfrm>
        </p:spPr>
        <p:txBody>
          <a:bodyPr rtlCol="0"/>
          <a:lstStyle>
            <a:lvl1pPr>
              <a:defRPr>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내용 개체 틀 2"/>
          <p:cNvSpPr>
            <a:spLocks noGrp="1"/>
          </p:cNvSpPr>
          <p:nvPr>
            <p:ph idx="1"/>
          </p:nvPr>
        </p:nvSpPr>
        <p:spPr>
          <a:xfrm>
            <a:off x="581192" y="2340864"/>
            <a:ext cx="11029615" cy="3634486"/>
          </a:xfrm>
        </p:spPr>
        <p:txBody>
          <a:bodyPr rtlCol="0"/>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8" name="날짜 개체 틀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4500B84B-3C5C-49DE-A4B3-1562819E64F9}" type="datetime1">
              <a:rPr lang="ko-KR" altLang="en-US" smtClean="0"/>
              <a:t>2020-11-14</a:t>
            </a:fld>
            <a:endParaRPr lang="en-US" dirty="0"/>
          </a:p>
        </p:txBody>
      </p:sp>
      <p:sp>
        <p:nvSpPr>
          <p:cNvPr id="9" name="바닥글 개체 틀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10" name="슬라이드 번호 개체 틀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8" name="직사각형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제목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텍스트 개체 틀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latin typeface="Malgun Gothic" panose="020B0503020000020004" pitchFamily="50" charset="-127"/>
                <a:ea typeface="Malgun Gothic" panose="020B0503020000020004" pitchFamily="50" charset="-127"/>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ko-KR" altLang="en-US"/>
              <a:t>마스터 텍스트 스타일을 편집하려면 클릭</a:t>
            </a:r>
          </a:p>
        </p:txBody>
      </p:sp>
      <p:sp>
        <p:nvSpPr>
          <p:cNvPr id="7" name="날짜 개체 틀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06F418F7-86C1-49FF-AD10-315C89EABDB6}" type="datetime1">
              <a:rPr lang="ko-KR" altLang="en-US" smtClean="0"/>
              <a:t>2020-11-14</a:t>
            </a:fld>
            <a:endParaRPr lang="en-US" dirty="0"/>
          </a:p>
        </p:txBody>
      </p:sp>
      <p:sp>
        <p:nvSpPr>
          <p:cNvPr id="9" name="바닥글 개체 틀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10" name="슬라이드 번호 개체 틀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두 개의 내용">
    <p:spTree>
      <p:nvGrpSpPr>
        <p:cNvPr id="1" name=""/>
        <p:cNvGrpSpPr/>
        <p:nvPr/>
      </p:nvGrpSpPr>
      <p:grpSpPr>
        <a:xfrm>
          <a:off x="0" y="0"/>
          <a:ext cx="0" cy="0"/>
          <a:chOff x="0" y="0"/>
          <a:chExt cx="0" cy="0"/>
        </a:xfrm>
      </p:grpSpPr>
      <p:sp>
        <p:nvSpPr>
          <p:cNvPr id="2" name="제목 1"/>
          <p:cNvSpPr>
            <a:spLocks noGrp="1"/>
          </p:cNvSpPr>
          <p:nvPr>
            <p:ph type="title"/>
          </p:nvPr>
        </p:nvSpPr>
        <p:spPr>
          <a:xfrm>
            <a:off x="581193" y="729658"/>
            <a:ext cx="11029616" cy="988332"/>
          </a:xfrm>
        </p:spPr>
        <p:txBody>
          <a:bodyPr rtlCol="0"/>
          <a:lstStyle>
            <a:lvl1pPr>
              <a:defRPr>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내용 개체 틀 2"/>
          <p:cNvSpPr>
            <a:spLocks noGrp="1"/>
          </p:cNvSpPr>
          <p:nvPr>
            <p:ph sz="half" idx="1"/>
          </p:nvPr>
        </p:nvSpPr>
        <p:spPr>
          <a:xfrm>
            <a:off x="581193" y="2228003"/>
            <a:ext cx="5194767" cy="3633047"/>
          </a:xfrm>
        </p:spPr>
        <p:txBody>
          <a:bodyPr rtlCol="0">
            <a:normAutofit/>
          </a:bodyPr>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내용 개체 틀 3"/>
          <p:cNvSpPr>
            <a:spLocks noGrp="1"/>
          </p:cNvSpPr>
          <p:nvPr>
            <p:ph sz="half" idx="2"/>
          </p:nvPr>
        </p:nvSpPr>
        <p:spPr>
          <a:xfrm>
            <a:off x="6416039" y="2228003"/>
            <a:ext cx="5194769" cy="3633047"/>
          </a:xfrm>
        </p:spPr>
        <p:txBody>
          <a:bodyPr rtlCol="0">
            <a:normAutofit/>
          </a:bodyPr>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5" name="날짜 개체 틀 4"/>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FE75DD57-A933-4CF7-BD22-DDB2380C1618}" type="datetime1">
              <a:rPr lang="ko-KR" altLang="en-US" smtClean="0"/>
              <a:t>2020-11-14</a:t>
            </a:fld>
            <a:endParaRPr lang="en-US" dirty="0"/>
          </a:p>
        </p:txBody>
      </p:sp>
      <p:sp>
        <p:nvSpPr>
          <p:cNvPr id="6" name="바닥글 개체 틀 5"/>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비교">
    <p:spTree>
      <p:nvGrpSpPr>
        <p:cNvPr id="1" name=""/>
        <p:cNvGrpSpPr/>
        <p:nvPr/>
      </p:nvGrpSpPr>
      <p:grpSpPr>
        <a:xfrm>
          <a:off x="0" y="0"/>
          <a:ext cx="0" cy="0"/>
          <a:chOff x="0" y="0"/>
          <a:chExt cx="0" cy="0"/>
        </a:xfrm>
      </p:grpSpPr>
      <p:sp>
        <p:nvSpPr>
          <p:cNvPr id="12" name="제목 1"/>
          <p:cNvSpPr>
            <a:spLocks noGrp="1"/>
          </p:cNvSpPr>
          <p:nvPr>
            <p:ph type="title"/>
          </p:nvPr>
        </p:nvSpPr>
        <p:spPr>
          <a:xfrm>
            <a:off x="581193" y="729658"/>
            <a:ext cx="11029616" cy="988332"/>
          </a:xfrm>
        </p:spPr>
        <p:txBody>
          <a:bodyPr rtlCol="0"/>
          <a:lstStyle>
            <a:lvl1pPr>
              <a:defRPr>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텍스트 개체 틀 2"/>
          <p:cNvSpPr>
            <a:spLocks noGrp="1"/>
          </p:cNvSpPr>
          <p:nvPr>
            <p:ph type="body" idx="1"/>
          </p:nvPr>
        </p:nvSpPr>
        <p:spPr>
          <a:xfrm>
            <a:off x="581191" y="2250891"/>
            <a:ext cx="5194769" cy="557784"/>
          </a:xfrm>
        </p:spPr>
        <p:txBody>
          <a:bodyPr rtlCol="0" anchor="ctr">
            <a:noAutofit/>
          </a:bodyPr>
          <a:lstStyle>
            <a:lvl1pPr marL="0" indent="0">
              <a:buNone/>
              <a:defRPr sz="1800" b="0">
                <a:solidFill>
                  <a:schemeClr val="tx1">
                    <a:lumMod val="75000"/>
                    <a:lumOff val="25000"/>
                  </a:schemeClr>
                </a:solidFill>
                <a:latin typeface="Malgun Gothic" panose="020B0503020000020004" pitchFamily="50" charset="-127"/>
                <a:ea typeface="Malgun Gothic" panose="020B0503020000020004" pitchFamily="50"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4" name="내용 개체 틀 3"/>
          <p:cNvSpPr>
            <a:spLocks noGrp="1"/>
          </p:cNvSpPr>
          <p:nvPr>
            <p:ph sz="half" idx="2"/>
          </p:nvPr>
        </p:nvSpPr>
        <p:spPr>
          <a:xfrm>
            <a:off x="581194" y="2926052"/>
            <a:ext cx="5194766" cy="2934999"/>
          </a:xfrm>
        </p:spPr>
        <p:txBody>
          <a:bodyPr rtlCol="0" anchor="t">
            <a:normAutofit/>
          </a:bodyPr>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5" name="텍스트 개체 틀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1800" b="0">
                <a:solidFill>
                  <a:schemeClr val="tx1">
                    <a:lumMod val="75000"/>
                    <a:lumOff val="25000"/>
                  </a:schemeClr>
                </a:solidFill>
                <a:latin typeface="Malgun Gothic" panose="020B0503020000020004" pitchFamily="50" charset="-127"/>
                <a:ea typeface="Malgun Gothic" panose="020B0503020000020004" pitchFamily="50"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ko-KR" altLang="en-US"/>
              <a:t>마스터 텍스트 스타일을 편집하려면 클릭</a:t>
            </a:r>
          </a:p>
        </p:txBody>
      </p:sp>
      <p:sp>
        <p:nvSpPr>
          <p:cNvPr id="6" name="내용 개체 틀 5"/>
          <p:cNvSpPr>
            <a:spLocks noGrp="1"/>
          </p:cNvSpPr>
          <p:nvPr>
            <p:ph sz="quarter" idx="4"/>
          </p:nvPr>
        </p:nvSpPr>
        <p:spPr>
          <a:xfrm>
            <a:off x="6416037" y="2926052"/>
            <a:ext cx="5194771" cy="2934999"/>
          </a:xfrm>
        </p:spPr>
        <p:txBody>
          <a:bodyPr rtlCol="0" anchor="t">
            <a:normAutofit/>
          </a:bodyPr>
          <a:lstStyle>
            <a:lvl1pPr>
              <a:defRPr>
                <a:latin typeface="Malgun Gothic" panose="020B0503020000020004" pitchFamily="50" charset="-127"/>
                <a:ea typeface="Malgun Gothic" panose="020B0503020000020004" pitchFamily="50" charset="-127"/>
              </a:defRPr>
            </a:lvl1pPr>
            <a:lvl2pPr>
              <a:defRPr>
                <a:latin typeface="Malgun Gothic" panose="020B0503020000020004" pitchFamily="50" charset="-127"/>
                <a:ea typeface="Malgun Gothic" panose="020B0503020000020004" pitchFamily="50" charset="-127"/>
              </a:defRPr>
            </a:lvl2pPr>
            <a:lvl3pPr>
              <a:defRPr>
                <a:latin typeface="Malgun Gothic" panose="020B0503020000020004" pitchFamily="50" charset="-127"/>
                <a:ea typeface="Malgun Gothic" panose="020B0503020000020004" pitchFamily="50" charset="-127"/>
              </a:defRPr>
            </a:lvl3pPr>
            <a:lvl4pPr>
              <a:defRPr>
                <a:latin typeface="Malgun Gothic" panose="020B0503020000020004" pitchFamily="50" charset="-127"/>
                <a:ea typeface="Malgun Gothic" panose="020B0503020000020004" pitchFamily="50" charset="-127"/>
              </a:defRPr>
            </a:lvl4pPr>
            <a:lvl5pPr>
              <a:defRPr>
                <a:latin typeface="Malgun Gothic" panose="020B0503020000020004" pitchFamily="50" charset="-127"/>
                <a:ea typeface="Malgun Gothic" panose="020B0503020000020004" pitchFamily="50"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7" name="날짜 개체 틀 6"/>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83833429-AC63-412A-AA05-50A0CAB567A8}" type="datetime1">
              <a:rPr lang="ko-KR" altLang="en-US" smtClean="0"/>
              <a:t>2020-11-14</a:t>
            </a:fld>
            <a:endParaRPr lang="en-US" dirty="0"/>
          </a:p>
        </p:txBody>
      </p:sp>
      <p:sp>
        <p:nvSpPr>
          <p:cNvPr id="8" name="바닥글 개체 틀 7"/>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9" name="슬라이드 번호 개체 틀 8"/>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8" name="제목 1"/>
          <p:cNvSpPr>
            <a:spLocks noGrp="1"/>
          </p:cNvSpPr>
          <p:nvPr>
            <p:ph type="title"/>
          </p:nvPr>
        </p:nvSpPr>
        <p:spPr>
          <a:xfrm>
            <a:off x="575894" y="729658"/>
            <a:ext cx="11029616" cy="988332"/>
          </a:xfrm>
        </p:spPr>
        <p:txBody>
          <a:bodyPr rtlCol="0"/>
          <a:lstStyle>
            <a:lvl1pPr>
              <a:defRPr>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날짜 개체 틀 2"/>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2AFB61CE-22F1-4937-8687-025B237EBB03}" type="datetime1">
              <a:rPr lang="ko-KR" altLang="en-US" smtClean="0"/>
              <a:t>2020-11-14</a:t>
            </a:fld>
            <a:endParaRPr lang="en-US" dirty="0"/>
          </a:p>
        </p:txBody>
      </p:sp>
      <p:sp>
        <p:nvSpPr>
          <p:cNvPr id="4" name="바닥글 개체 틀 3"/>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5" name="슬라이드 번호 개체 틀 4"/>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비어 있음">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734FC7D7-0958-47C3-9C09-A6A48B7FD496}" type="datetime1">
              <a:rPr lang="ko-KR" altLang="en-US" smtClean="0"/>
              <a:t>2020-11-14</a:t>
            </a:fld>
            <a:endParaRPr lang="en-US" dirty="0"/>
          </a:p>
        </p:txBody>
      </p:sp>
      <p:sp>
        <p:nvSpPr>
          <p:cNvPr id="3" name="바닥글 개체 틀 2"/>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4" name="슬라이드 번호 개체 틀 3"/>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9" name="직사각형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제목 1"/>
          <p:cNvSpPr>
            <a:spLocks noGrp="1"/>
          </p:cNvSpPr>
          <p:nvPr>
            <p:ph type="title"/>
          </p:nvPr>
        </p:nvSpPr>
        <p:spPr>
          <a:xfrm>
            <a:off x="767857" y="933450"/>
            <a:ext cx="3031852" cy="1722419"/>
          </a:xfrm>
        </p:spPr>
        <p:txBody>
          <a:bodyPr rtlCol="0" anchor="b">
            <a:normAutofit/>
          </a:bodyPr>
          <a:lstStyle>
            <a:lvl1pPr algn="l">
              <a:defRPr sz="2400" b="0">
                <a:solidFill>
                  <a:srgbClr val="FFFFFF"/>
                </a:solidFill>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내용 개체 틀 2"/>
          <p:cNvSpPr>
            <a:spLocks noGrp="1"/>
          </p:cNvSpPr>
          <p:nvPr>
            <p:ph idx="1"/>
          </p:nvPr>
        </p:nvSpPr>
        <p:spPr>
          <a:xfrm>
            <a:off x="4900928" y="1179829"/>
            <a:ext cx="6650991" cy="4658216"/>
          </a:xfrm>
        </p:spPr>
        <p:txBody>
          <a:bodyPr rtlCol="0" anchor="ctr">
            <a:normAutofit/>
          </a:bodyPr>
          <a:lstStyle>
            <a:lvl1pPr>
              <a:defRPr sz="2000">
                <a:solidFill>
                  <a:schemeClr val="tx2"/>
                </a:solidFill>
                <a:latin typeface="Malgun Gothic" panose="020B0503020000020004" pitchFamily="50" charset="-127"/>
                <a:ea typeface="Malgun Gothic" panose="020B0503020000020004" pitchFamily="50" charset="-127"/>
              </a:defRPr>
            </a:lvl1pPr>
            <a:lvl2pPr>
              <a:defRPr sz="1800">
                <a:solidFill>
                  <a:schemeClr val="tx2"/>
                </a:solidFill>
                <a:latin typeface="Malgun Gothic" panose="020B0503020000020004" pitchFamily="50" charset="-127"/>
                <a:ea typeface="Malgun Gothic" panose="020B0503020000020004" pitchFamily="50" charset="-127"/>
              </a:defRPr>
            </a:lvl2pPr>
            <a:lvl3pPr>
              <a:defRPr sz="1600">
                <a:solidFill>
                  <a:schemeClr val="tx2"/>
                </a:solidFill>
                <a:latin typeface="Malgun Gothic" panose="020B0503020000020004" pitchFamily="50" charset="-127"/>
                <a:ea typeface="Malgun Gothic" panose="020B0503020000020004" pitchFamily="50" charset="-127"/>
              </a:defRPr>
            </a:lvl3pPr>
            <a:lvl4pPr>
              <a:defRPr sz="1400">
                <a:solidFill>
                  <a:schemeClr val="tx2"/>
                </a:solidFill>
                <a:latin typeface="Malgun Gothic" panose="020B0503020000020004" pitchFamily="50" charset="-127"/>
                <a:ea typeface="Malgun Gothic" panose="020B0503020000020004" pitchFamily="50" charset="-127"/>
              </a:defRPr>
            </a:lvl4pPr>
            <a:lvl5pPr>
              <a:defRPr sz="1400">
                <a:solidFill>
                  <a:schemeClr val="tx2"/>
                </a:solidFill>
                <a:latin typeface="Malgun Gothic" panose="020B0503020000020004" pitchFamily="50" charset="-127"/>
                <a:ea typeface="Malgun Gothic" panose="020B0503020000020004" pitchFamily="50" charset="-127"/>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텍스트 개체 틀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latin typeface="Malgun Gothic" panose="020B0503020000020004" pitchFamily="50" charset="-127"/>
                <a:ea typeface="Malgun Gothic" panose="020B0503020000020004" pitchFamily="50" charset="-127"/>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8" name="날짜 개체 틀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lvl1pPr>
              <a:defRPr>
                <a:latin typeface="Malgun Gothic" panose="020B0503020000020004" pitchFamily="50" charset="-127"/>
                <a:ea typeface="Malgun Gothic" panose="020B0503020000020004" pitchFamily="50" charset="-127"/>
              </a:defRPr>
            </a:lvl1pPr>
          </a:lstStyle>
          <a:p>
            <a:fld id="{DBE2D092-1E7F-4E5E-8EFE-840944FCD807}" type="datetime1">
              <a:rPr lang="ko-KR" altLang="en-US" smtClean="0"/>
              <a:t>2020-11-14</a:t>
            </a:fld>
            <a:endParaRPr lang="en-US" dirty="0"/>
          </a:p>
        </p:txBody>
      </p:sp>
      <p:sp>
        <p:nvSpPr>
          <p:cNvPr id="10" name="바닥글 개체 틀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11" name="슬라이드 번호 개체 틀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그림 개체 틀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atin typeface="Malgun Gothic" panose="020B0503020000020004" pitchFamily="50" charset="-127"/>
                <a:ea typeface="Malgun Gothic" panose="020B0503020000020004" pitchFamily="50" charset="-127"/>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ko-KR" altLang="en-US"/>
              <a:t>그림을 추가하려면 아이콘을 클릭하십시오</a:t>
            </a:r>
            <a:endParaRPr lang="en-US" dirty="0"/>
          </a:p>
        </p:txBody>
      </p:sp>
      <p:sp>
        <p:nvSpPr>
          <p:cNvPr id="4" name="텍스트 개체 틀 3"/>
          <p:cNvSpPr>
            <a:spLocks noGrp="1"/>
          </p:cNvSpPr>
          <p:nvPr>
            <p:ph type="body" sz="half" idx="2"/>
          </p:nvPr>
        </p:nvSpPr>
        <p:spPr>
          <a:xfrm>
            <a:off x="581192" y="5260127"/>
            <a:ext cx="11029617" cy="998148"/>
          </a:xfrm>
        </p:spPr>
        <p:txBody>
          <a:bodyPr rtlCol="0" anchor="t">
            <a:normAutofit/>
          </a:bodyPr>
          <a:lstStyle>
            <a:lvl1pPr marL="0" indent="0">
              <a:buNone/>
              <a:defRPr sz="1600">
                <a:latin typeface="Malgun Gothic" panose="020B0503020000020004" pitchFamily="50" charset="-127"/>
                <a:ea typeface="Malgun Gothic" panose="020B0503020000020004" pitchFamily="50"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C73D0BD8-2627-4610-A2CF-D0CA0958F2F4}" type="datetime1">
              <a:rPr lang="ko-KR" altLang="en-US" smtClean="0"/>
              <a:t>2020-11-14</a:t>
            </a:fld>
            <a:endParaRPr lang="en-US" dirty="0"/>
          </a:p>
        </p:txBody>
      </p:sp>
      <p:sp>
        <p:nvSpPr>
          <p:cNvPr id="6" name="바닥글 개체 틀 5"/>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ko"/>
              <a:t>마스터 제목 스타일 편집</a:t>
            </a:r>
            <a:endParaRPr lang="en-US" dirty="0"/>
          </a:p>
        </p:txBody>
      </p:sp>
      <p:sp>
        <p:nvSpPr>
          <p:cNvPr id="3" name="텍스트 개체 틀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ko"/>
              <a:t>마스터 텍스트 스타일을 편집하려면 클릭하세요.</a:t>
            </a:r>
          </a:p>
          <a:p>
            <a:pPr lvl="1" rtl="0"/>
            <a:r>
              <a:rPr lang="ko"/>
              <a:t>둘째 수준</a:t>
            </a:r>
          </a:p>
          <a:p>
            <a:pPr lvl="2" rtl="0"/>
            <a:r>
              <a:rPr lang="ko"/>
              <a:t>셋째 수준</a:t>
            </a:r>
          </a:p>
          <a:p>
            <a:pPr lvl="3" rtl="0"/>
            <a:r>
              <a:rPr lang="ko"/>
              <a:t>넷째 수준</a:t>
            </a:r>
          </a:p>
          <a:p>
            <a:pPr lvl="4" rtl="0"/>
            <a:r>
              <a:rPr lang="ko"/>
              <a:t>다섯째 수준</a:t>
            </a:r>
            <a:endParaRPr lang="en-US" dirty="0"/>
          </a:p>
        </p:txBody>
      </p:sp>
      <p:sp>
        <p:nvSpPr>
          <p:cNvPr id="4" name="날짜 개체 틀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algun Gothic" panose="020B0503020000020004" pitchFamily="50" charset="-127"/>
                <a:ea typeface="Malgun Gothic" panose="020B0503020000020004" pitchFamily="50" charset="-127"/>
              </a:defRPr>
            </a:lvl1pPr>
          </a:lstStyle>
          <a:p>
            <a:fld id="{011EA711-EE13-4EC1-AA96-434F5207432A}" type="datetime1">
              <a:rPr lang="ko-KR" altLang="en-US" smtClean="0"/>
              <a:t>2020-11-14</a:t>
            </a:fld>
            <a:endParaRPr lang="en-US" dirty="0"/>
          </a:p>
        </p:txBody>
      </p:sp>
      <p:sp>
        <p:nvSpPr>
          <p:cNvPr id="5" name="바닥글 개체 틀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Malgun Gothic" panose="020B0503020000020004" pitchFamily="50" charset="-127"/>
                <a:ea typeface="Malgun Gothic" panose="020B0503020000020004" pitchFamily="50" charset="-127"/>
              </a:defRPr>
            </a:lvl1pPr>
          </a:lstStyle>
          <a:p>
            <a:endParaRPr lang="en-US" dirty="0"/>
          </a:p>
        </p:txBody>
      </p:sp>
      <p:sp>
        <p:nvSpPr>
          <p:cNvPr id="6" name="슬라이드 번호 개체 틀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
        <p:nvSpPr>
          <p:cNvPr id="9" name="직사각형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직사각형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직사각형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1" hangingPunct="1">
        <a:lnSpc>
          <a:spcPct val="100000"/>
        </a:lnSpc>
        <a:spcBef>
          <a:spcPct val="0"/>
        </a:spcBef>
        <a:buNone/>
        <a:defRPr sz="2800" b="0" kern="1200" cap="all">
          <a:solidFill>
            <a:schemeClr val="tx1">
              <a:lumMod val="75000"/>
              <a:lumOff val="25000"/>
            </a:schemeClr>
          </a:solidFill>
          <a:latin typeface="Malgun Gothic" panose="020B0503020000020004" pitchFamily="50" charset="-127"/>
          <a:ea typeface="Malgun Gothic" panose="020B0503020000020004" pitchFamily="50" charset="-127"/>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06000" indent="-306000" algn="l" defTabSz="457200" rtl="0" eaLnBrk="1" latinLnBrk="1"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1pPr>
      <a:lvl2pPr marL="630000" indent="-306000" algn="l" defTabSz="457200" rtl="0" eaLnBrk="1" latinLnBrk="1"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2pPr>
      <a:lvl3pPr marL="900000" indent="-270000" algn="l" defTabSz="457200" rtl="0" eaLnBrk="1" latinLnBrk="1"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3pPr>
      <a:lvl4pPr marL="1242000" indent="-234000" algn="l" defTabSz="457200" rtl="0" eaLnBrk="1" latinLnBrk="1"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4pPr>
      <a:lvl5pPr marL="1602000" indent="-234000" algn="l" defTabSz="457200" rtl="0" eaLnBrk="1" latinLnBrk="1"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5pPr>
      <a:lvl6pPr marL="1900000" indent="-228600" algn="l" defTabSz="457200" rtl="0" eaLnBrk="1" latinLnBrk="1"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1"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1"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1"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0.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audio" Target="../media/media12.m4a"/><Relationship Id="rId7" Type="http://schemas.openxmlformats.org/officeDocument/2006/relationships/diagramQuickStyle" Target="../diagrams/quickStyle1.xml"/><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slideLayout" Target="../slideLayouts/slideLayout2.xml"/><Relationship Id="rId9" Type="http://schemas.microsoft.com/office/2007/relationships/diagramDrawing" Target="../diagrams/drawing1.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audio" Target="../media/media13.m4a"/><Relationship Id="rId7" Type="http://schemas.openxmlformats.org/officeDocument/2006/relationships/diagramQuickStyle" Target="../diagrams/quickStyle2.xml"/><Relationship Id="rId2" Type="http://schemas.microsoft.com/office/2007/relationships/media" Target="../media/media13.m4a"/><Relationship Id="rId1" Type="http://schemas.openxmlformats.org/officeDocument/2006/relationships/tags" Target="../tags/tag12.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slideLayout" Target="../slideLayouts/slideLayout2.xml"/><Relationship Id="rId9" Type="http://schemas.microsoft.com/office/2007/relationships/diagramDrawing" Target="../diagrams/drawing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4.xml"/><Relationship Id="rId5" Type="http://schemas.openxmlformats.org/officeDocument/2006/relationships/image" Target="../media/image2.png"/><Relationship Id="rId4"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4.m4a"/><Relationship Id="rId7" Type="http://schemas.openxmlformats.org/officeDocument/2006/relationships/image" Target="../media/image6.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5.xml"/><Relationship Id="rId5" Type="http://schemas.openxmlformats.org/officeDocument/2006/relationships/image" Target="../media/image2.png"/><Relationship Id="rId4"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직사각형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atin typeface="Malgun Gothic" panose="020B0503020000020004" pitchFamily="50" charset="-127"/>
              <a:ea typeface="Malgun Gothic" panose="020B0503020000020004" pitchFamily="50" charset="-127"/>
            </a:endParaRPr>
          </a:p>
        </p:txBody>
      </p:sp>
      <p:sp>
        <p:nvSpPr>
          <p:cNvPr id="2" name="제목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rtlCol="0">
            <a:normAutofit/>
          </a:bodyPr>
          <a:lstStyle/>
          <a:p>
            <a:pPr rtl="0"/>
            <a:r>
              <a:rPr lang="en-US" altLang="ko" dirty="0" err="1">
                <a:latin typeface="Malgun Gothic" panose="020B0503020000020004" pitchFamily="50" charset="-127"/>
                <a:ea typeface="Malgun Gothic" panose="020B0503020000020004" pitchFamily="50" charset="-127"/>
              </a:rPr>
              <a:t>Altis</a:t>
            </a:r>
            <a:r>
              <a:rPr lang="en-US" altLang="ko" dirty="0">
                <a:latin typeface="Malgun Gothic" panose="020B0503020000020004" pitchFamily="50" charset="-127"/>
                <a:ea typeface="Malgun Gothic" panose="020B0503020000020004" pitchFamily="50" charset="-127"/>
              </a:rPr>
              <a:t> Academia – 96bulls</a:t>
            </a:r>
            <a:endParaRPr lang="ko" dirty="0">
              <a:latin typeface="Malgun Gothic" panose="020B0503020000020004" pitchFamily="50" charset="-127"/>
              <a:ea typeface="Malgun Gothic" panose="020B0503020000020004" pitchFamily="50" charset="-127"/>
            </a:endParaRPr>
          </a:p>
        </p:txBody>
      </p:sp>
      <p:sp>
        <p:nvSpPr>
          <p:cNvPr id="3" name="부제목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rtlCol="0">
            <a:normAutofit/>
          </a:bodyPr>
          <a:lstStyle/>
          <a:p>
            <a:pPr rtl="0"/>
            <a:r>
              <a:rPr lang="en-US" altLang="ko" dirty="0">
                <a:latin typeface="Malgun Gothic" panose="020B0503020000020004" pitchFamily="50" charset="-127"/>
                <a:ea typeface="Malgun Gothic" panose="020B0503020000020004" pitchFamily="50" charset="-127"/>
              </a:rPr>
              <a:t>Individual portfolio </a:t>
            </a:r>
            <a:endParaRPr lang="ko" dirty="0">
              <a:latin typeface="Malgun Gothic" panose="020B0503020000020004" pitchFamily="50" charset="-127"/>
              <a:ea typeface="Malgun Gothic" panose="020B0503020000020004" pitchFamily="50" charset="-127"/>
            </a:endParaRPr>
          </a:p>
        </p:txBody>
      </p:sp>
      <p:sp>
        <p:nvSpPr>
          <p:cNvPr id="20" name="직사각형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직사각형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직사각형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그림 5" descr="로고 클로즈업&#10;&#10;자동 생성되는 설명">
            <a:extLst>
              <a:ext uri="{FF2B5EF4-FFF2-40B4-BE49-F238E27FC236}">
                <a16:creationId xmlns:a16="http://schemas.microsoft.com/office/drawing/2014/main" id="{F1A8C364-94D4-4630-BAD0-78722F347055}"/>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pic>
        <p:nvPicPr>
          <p:cNvPr id="8" name="오디오 7">
            <a:hlinkClick r:id="" action="ppaction://media"/>
            <a:extLst>
              <a:ext uri="{FF2B5EF4-FFF2-40B4-BE49-F238E27FC236}">
                <a16:creationId xmlns:a16="http://schemas.microsoft.com/office/drawing/2014/main" id="{0B5BD1D9-46BD-4535-916B-758B21AB9A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75805559"/>
      </p:ext>
    </p:extLst>
  </p:cSld>
  <p:clrMapOvr>
    <a:masterClrMapping/>
  </p:clrMapOvr>
  <mc:AlternateContent xmlns:mc="http://schemas.openxmlformats.org/markup-compatibility/2006">
    <mc:Choice xmlns:p14="http://schemas.microsoft.com/office/powerpoint/2010/main" Requires="p14">
      <p:transition spd="slow" p14:dur="2000" advTm="6275"/>
    </mc:Choice>
    <mc:Fallback>
      <p:transition spd="slow" advTm="6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C815A7-A37B-458B-A4FB-FFE027193FAA}"/>
              </a:ext>
            </a:extLst>
          </p:cNvPr>
          <p:cNvSpPr>
            <a:spLocks noGrp="1"/>
          </p:cNvSpPr>
          <p:nvPr>
            <p:ph type="title"/>
          </p:nvPr>
        </p:nvSpPr>
        <p:spPr>
          <a:xfrm>
            <a:off x="767857" y="933450"/>
            <a:ext cx="3031852" cy="1722419"/>
          </a:xfrm>
        </p:spPr>
        <p:txBody>
          <a:bodyPr anchor="b">
            <a:normAutofit/>
          </a:bodyPr>
          <a:lstStyle/>
          <a:p>
            <a:r>
              <a:rPr lang="en-US" altLang="ko-KR" dirty="0"/>
              <a:t>Evolution of scope</a:t>
            </a:r>
            <a:endParaRPr lang="ko-KR" altLang="en-US" dirty="0"/>
          </a:p>
        </p:txBody>
      </p:sp>
      <p:sp>
        <p:nvSpPr>
          <p:cNvPr id="3" name="내용 개체 틀 2">
            <a:extLst>
              <a:ext uri="{FF2B5EF4-FFF2-40B4-BE49-F238E27FC236}">
                <a16:creationId xmlns:a16="http://schemas.microsoft.com/office/drawing/2014/main" id="{DE4528C2-783D-4A9E-B4E1-C0D8BC729C93}"/>
              </a:ext>
            </a:extLst>
          </p:cNvPr>
          <p:cNvSpPr>
            <a:spLocks noGrp="1"/>
          </p:cNvSpPr>
          <p:nvPr>
            <p:ph idx="1"/>
          </p:nvPr>
        </p:nvSpPr>
        <p:spPr>
          <a:xfrm>
            <a:off x="4900928" y="1179829"/>
            <a:ext cx="6650991" cy="4658216"/>
          </a:xfrm>
        </p:spPr>
        <p:txBody>
          <a:bodyPr anchor="ctr">
            <a:normAutofit/>
          </a:bodyPr>
          <a:lstStyle/>
          <a:p>
            <a:r>
              <a:rPr lang="en-US" altLang="ko-KR" dirty="0"/>
              <a:t>Original scope</a:t>
            </a:r>
          </a:p>
          <a:p>
            <a:pPr lvl="1"/>
            <a:r>
              <a:rPr lang="en-US" altLang="ko-KR" dirty="0"/>
              <a:t>More functions such as role check in</a:t>
            </a:r>
          </a:p>
          <a:p>
            <a:pPr lvl="1"/>
            <a:r>
              <a:rPr lang="en-US" altLang="ko-KR" dirty="0"/>
              <a:t>Auto generated Quiz</a:t>
            </a:r>
          </a:p>
          <a:p>
            <a:r>
              <a:rPr lang="en-US" altLang="ko-KR" dirty="0"/>
              <a:t>Work consumed time</a:t>
            </a:r>
          </a:p>
          <a:p>
            <a:pPr lvl="1"/>
            <a:r>
              <a:rPr lang="en-US" altLang="ko-KR" dirty="0"/>
              <a:t>Team members had other contributions</a:t>
            </a:r>
          </a:p>
          <a:p>
            <a:r>
              <a:rPr lang="en-US" altLang="ko-KR" dirty="0"/>
              <a:t>As project continued, minor functions were removed as it wasn’t required</a:t>
            </a:r>
          </a:p>
          <a:p>
            <a:r>
              <a:rPr lang="en-US" altLang="ko-KR" dirty="0"/>
              <a:t>Focused on functions that are core and unique to our system</a:t>
            </a:r>
          </a:p>
          <a:p>
            <a:pPr lvl="1"/>
            <a:r>
              <a:rPr lang="en-US" altLang="ko-KR" dirty="0"/>
              <a:t>Gamification</a:t>
            </a:r>
          </a:p>
          <a:p>
            <a:pPr lvl="1"/>
            <a:r>
              <a:rPr lang="en-US" altLang="ko-KR" dirty="0"/>
              <a:t>Chat</a:t>
            </a:r>
          </a:p>
          <a:p>
            <a:pPr marL="0" indent="0">
              <a:buNone/>
            </a:pPr>
            <a:endParaRPr lang="en-US" altLang="ko-KR" dirty="0"/>
          </a:p>
          <a:p>
            <a:endParaRPr lang="ko-KR" altLang="en-US" dirty="0"/>
          </a:p>
        </p:txBody>
      </p:sp>
      <p:sp>
        <p:nvSpPr>
          <p:cNvPr id="8" name="Text Placeholder 3">
            <a:extLst>
              <a:ext uri="{FF2B5EF4-FFF2-40B4-BE49-F238E27FC236}">
                <a16:creationId xmlns:a16="http://schemas.microsoft.com/office/drawing/2014/main" id="{4068BF11-FC1C-4105-995E-BF42FBE1D19E}"/>
              </a:ext>
            </a:extLst>
          </p:cNvPr>
          <p:cNvSpPr>
            <a:spLocks noGrp="1"/>
          </p:cNvSpPr>
          <p:nvPr>
            <p:ph type="body" sz="half" idx="2"/>
          </p:nvPr>
        </p:nvSpPr>
        <p:spPr>
          <a:xfrm>
            <a:off x="767857" y="2836654"/>
            <a:ext cx="3031852" cy="3001392"/>
          </a:xfrm>
        </p:spPr>
        <p:txBody>
          <a:bodyPr/>
          <a:lstStyle/>
          <a:p>
            <a:endParaRPr lang="en-US"/>
          </a:p>
        </p:txBody>
      </p:sp>
      <p:pic>
        <p:nvPicPr>
          <p:cNvPr id="7" name="오디오 6">
            <a:hlinkClick r:id="" action="ppaction://media"/>
            <a:extLst>
              <a:ext uri="{FF2B5EF4-FFF2-40B4-BE49-F238E27FC236}">
                <a16:creationId xmlns:a16="http://schemas.microsoft.com/office/drawing/2014/main" id="{CF1C8B14-E90D-4E4B-957E-62885E8D5C3B}"/>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019049856"/>
      </p:ext>
    </p:extLst>
  </p:cSld>
  <p:clrMapOvr>
    <a:masterClrMapping/>
  </p:clrMapOvr>
  <mc:AlternateContent xmlns:mc="http://schemas.openxmlformats.org/markup-compatibility/2006">
    <mc:Choice xmlns:p14="http://schemas.microsoft.com/office/powerpoint/2010/main" Requires="p14">
      <p:transition spd="slow" p14:dur="2000" advTm="30602"/>
    </mc:Choice>
    <mc:Fallback>
      <p:transition spd="slow" advTm="30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7"/>
                </p:tgtEl>
              </p:cMediaNode>
            </p:audio>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C26B2F-3914-4198-BD3F-6B4E3E5F1BEE}"/>
              </a:ext>
            </a:extLst>
          </p:cNvPr>
          <p:cNvSpPr>
            <a:spLocks noGrp="1"/>
          </p:cNvSpPr>
          <p:nvPr>
            <p:ph type="title"/>
          </p:nvPr>
        </p:nvSpPr>
        <p:spPr/>
        <p:txBody>
          <a:bodyPr/>
          <a:lstStyle/>
          <a:p>
            <a:r>
              <a:rPr lang="en-US" altLang="ko-KR" dirty="0"/>
              <a:t>Team members role change</a:t>
            </a:r>
            <a:endParaRPr lang="ko-KR" altLang="en-US" dirty="0"/>
          </a:p>
        </p:txBody>
      </p:sp>
      <p:graphicFrame>
        <p:nvGraphicFramePr>
          <p:cNvPr id="5" name="표 4">
            <a:extLst>
              <a:ext uri="{FF2B5EF4-FFF2-40B4-BE49-F238E27FC236}">
                <a16:creationId xmlns:a16="http://schemas.microsoft.com/office/drawing/2014/main" id="{31D4AA67-1DB3-4701-943C-646E58292518}"/>
              </a:ext>
            </a:extLst>
          </p:cNvPr>
          <p:cNvGraphicFramePr>
            <a:graphicFrameLocks noGrp="1"/>
          </p:cNvGraphicFramePr>
          <p:nvPr>
            <p:extLst>
              <p:ext uri="{D42A27DB-BD31-4B8C-83A1-F6EECF244321}">
                <p14:modId xmlns:p14="http://schemas.microsoft.com/office/powerpoint/2010/main" val="1810173365"/>
              </p:ext>
            </p:extLst>
          </p:nvPr>
        </p:nvGraphicFramePr>
        <p:xfrm>
          <a:off x="312420" y="3429000"/>
          <a:ext cx="5783580" cy="1074420"/>
        </p:xfrm>
        <a:graphic>
          <a:graphicData uri="http://schemas.openxmlformats.org/drawingml/2006/table">
            <a:tbl>
              <a:tblPr/>
              <a:tblGrid>
                <a:gridCol w="1927860">
                  <a:extLst>
                    <a:ext uri="{9D8B030D-6E8A-4147-A177-3AD203B41FA5}">
                      <a16:colId xmlns:a16="http://schemas.microsoft.com/office/drawing/2014/main" val="95666639"/>
                    </a:ext>
                  </a:extLst>
                </a:gridCol>
                <a:gridCol w="1927860">
                  <a:extLst>
                    <a:ext uri="{9D8B030D-6E8A-4147-A177-3AD203B41FA5}">
                      <a16:colId xmlns:a16="http://schemas.microsoft.com/office/drawing/2014/main" val="479799023"/>
                    </a:ext>
                  </a:extLst>
                </a:gridCol>
                <a:gridCol w="1927860">
                  <a:extLst>
                    <a:ext uri="{9D8B030D-6E8A-4147-A177-3AD203B41FA5}">
                      <a16:colId xmlns:a16="http://schemas.microsoft.com/office/drawing/2014/main" val="1575520695"/>
                    </a:ext>
                  </a:extLst>
                </a:gridCol>
              </a:tblGrid>
              <a:tr h="304800">
                <a:tc>
                  <a:txBody>
                    <a:bodyPr/>
                    <a:lstStyle/>
                    <a:p>
                      <a:pPr algn="ctr" rtl="0" fontAlgn="t">
                        <a:spcBef>
                          <a:spcPts val="0"/>
                        </a:spcBef>
                        <a:spcAft>
                          <a:spcPts val="0"/>
                        </a:spcAft>
                      </a:pPr>
                      <a:r>
                        <a:rPr lang="en-AU" sz="1350" b="0" i="0" u="sng" dirty="0">
                          <a:solidFill>
                            <a:srgbClr val="000000"/>
                          </a:solidFill>
                          <a:effectLst/>
                          <a:latin typeface="Arial" panose="020B0604020202020204" pitchFamily="34" charset="0"/>
                        </a:rPr>
                        <a:t>Front-end </a:t>
                      </a:r>
                      <a:endParaRPr lang="en-AU" dirty="0">
                        <a:effectLst/>
                      </a:endParaRPr>
                    </a:p>
                  </a:txBody>
                  <a:tcPr marL="76200" marR="76200" marT="76200" marB="76200">
                    <a:lnL w="15240"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15240" cap="flat" cmpd="sng" algn="ctr">
                      <a:solidFill>
                        <a:srgbClr val="000000"/>
                      </a:solidFill>
                      <a:prstDash val="solid"/>
                      <a:round/>
                      <a:headEnd type="none" w="med" len="med"/>
                      <a:tailEnd type="none" w="med" len="med"/>
                    </a:lnT>
                    <a:lnB w="1524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AU" sz="1350" b="0" i="0" u="sng">
                          <a:solidFill>
                            <a:srgbClr val="000000"/>
                          </a:solidFill>
                          <a:effectLst/>
                          <a:latin typeface="Arial" panose="020B0604020202020204" pitchFamily="34" charset="0"/>
                        </a:rPr>
                        <a:t>Back-end</a:t>
                      </a:r>
                      <a:endParaRPr lang="en-AU">
                        <a:effectLst/>
                      </a:endParaRPr>
                    </a:p>
                  </a:txBody>
                  <a:tcPr marL="76200" marR="76200" marT="76200" marB="76200">
                    <a:lnL w="15240"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15240" cap="flat" cmpd="sng" algn="ctr">
                      <a:solidFill>
                        <a:srgbClr val="000000"/>
                      </a:solidFill>
                      <a:prstDash val="solid"/>
                      <a:round/>
                      <a:headEnd type="none" w="med" len="med"/>
                      <a:tailEnd type="none" w="med" len="med"/>
                    </a:lnT>
                    <a:lnB w="1524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AU" sz="1350" b="0" i="0" u="sng" dirty="0">
                          <a:solidFill>
                            <a:srgbClr val="000000"/>
                          </a:solidFill>
                          <a:effectLst/>
                          <a:latin typeface="Arial" panose="020B0604020202020204" pitchFamily="34" charset="0"/>
                        </a:rPr>
                        <a:t>Creative</a:t>
                      </a:r>
                      <a:endParaRPr lang="en-AU" dirty="0">
                        <a:effectLst/>
                      </a:endParaRPr>
                    </a:p>
                  </a:txBody>
                  <a:tcPr marL="76200" marR="76200" marT="76200" marB="76200">
                    <a:lnL w="15240"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15240" cap="flat" cmpd="sng" algn="ctr">
                      <a:solidFill>
                        <a:srgbClr val="000000"/>
                      </a:solidFill>
                      <a:prstDash val="solid"/>
                      <a:round/>
                      <a:headEnd type="none" w="med" len="med"/>
                      <a:tailEnd type="none" w="med" len="med"/>
                    </a:lnT>
                    <a:lnB w="1524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8432443"/>
                  </a:ext>
                </a:extLst>
              </a:tr>
              <a:tr h="304800">
                <a:tc>
                  <a:txBody>
                    <a:bodyPr/>
                    <a:lstStyle/>
                    <a:p>
                      <a:pPr algn="ctr" rtl="0" fontAlgn="t">
                        <a:spcBef>
                          <a:spcPts val="0"/>
                        </a:spcBef>
                        <a:spcAft>
                          <a:spcPts val="0"/>
                        </a:spcAft>
                      </a:pPr>
                      <a:r>
                        <a:rPr lang="en-AU" sz="1350" b="0" i="0" u="none" strike="noStrike">
                          <a:solidFill>
                            <a:srgbClr val="000000"/>
                          </a:solidFill>
                          <a:effectLst/>
                          <a:latin typeface="Arial" panose="020B0604020202020204" pitchFamily="34" charset="0"/>
                        </a:rPr>
                        <a:t>Max Quirk</a:t>
                      </a:r>
                      <a:endParaRPr lang="en-AU">
                        <a:effectLst/>
                      </a:endParaRPr>
                    </a:p>
                  </a:txBody>
                  <a:tcPr marL="76200" marR="76200" marT="76200" marB="76200">
                    <a:lnL w="15240"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15240" cap="flat" cmpd="sng" algn="ctr">
                      <a:solidFill>
                        <a:srgbClr val="000000"/>
                      </a:solidFill>
                      <a:prstDash val="solid"/>
                      <a:round/>
                      <a:headEnd type="none" w="med" len="med"/>
                      <a:tailEnd type="none" w="med" len="med"/>
                    </a:lnT>
                    <a:lnB w="1524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AU" sz="1350" b="0" i="0" u="none" strike="noStrike">
                          <a:solidFill>
                            <a:srgbClr val="000000"/>
                          </a:solidFill>
                          <a:effectLst/>
                          <a:latin typeface="Arial" panose="020B0604020202020204" pitchFamily="34" charset="0"/>
                        </a:rPr>
                        <a:t>Jesse Klein</a:t>
                      </a:r>
                      <a:endParaRPr lang="en-AU">
                        <a:effectLst/>
                      </a:endParaRPr>
                    </a:p>
                  </a:txBody>
                  <a:tcPr marL="76200" marR="76200" marT="76200" marB="76200">
                    <a:lnL w="15240"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15240" cap="flat" cmpd="sng" algn="ctr">
                      <a:solidFill>
                        <a:srgbClr val="000000"/>
                      </a:solidFill>
                      <a:prstDash val="solid"/>
                      <a:round/>
                      <a:headEnd type="none" w="med" len="med"/>
                      <a:tailEnd type="none" w="med" len="med"/>
                    </a:lnT>
                    <a:lnB w="1524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AU" sz="1350" b="0" i="0" u="none" strike="noStrike">
                          <a:solidFill>
                            <a:srgbClr val="000000"/>
                          </a:solidFill>
                          <a:effectLst/>
                          <a:latin typeface="Arial" panose="020B0604020202020204" pitchFamily="34" charset="0"/>
                        </a:rPr>
                        <a:t>Ze Shi</a:t>
                      </a:r>
                      <a:endParaRPr lang="en-AU">
                        <a:effectLst/>
                      </a:endParaRPr>
                    </a:p>
                  </a:txBody>
                  <a:tcPr marL="76200" marR="76200" marT="76200" marB="76200">
                    <a:lnL w="15240"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15240" cap="flat" cmpd="sng" algn="ctr">
                      <a:solidFill>
                        <a:srgbClr val="000000"/>
                      </a:solidFill>
                      <a:prstDash val="solid"/>
                      <a:round/>
                      <a:headEnd type="none" w="med" len="med"/>
                      <a:tailEnd type="none" w="med" len="med"/>
                    </a:lnT>
                    <a:lnB w="1524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8462973"/>
                  </a:ext>
                </a:extLst>
              </a:tr>
              <a:tr h="304800">
                <a:tc>
                  <a:txBody>
                    <a:bodyPr/>
                    <a:lstStyle/>
                    <a:p>
                      <a:pPr algn="ctr" rtl="0" fontAlgn="t">
                        <a:spcBef>
                          <a:spcPts val="0"/>
                        </a:spcBef>
                        <a:spcAft>
                          <a:spcPts val="0"/>
                        </a:spcAft>
                      </a:pPr>
                      <a:r>
                        <a:rPr lang="en-AU" sz="1350" b="0" i="0" u="none" strike="noStrike">
                          <a:solidFill>
                            <a:srgbClr val="000000"/>
                          </a:solidFill>
                          <a:effectLst/>
                          <a:latin typeface="Arial" panose="020B0604020202020204" pitchFamily="34" charset="0"/>
                        </a:rPr>
                        <a:t>Hyun Jeon</a:t>
                      </a:r>
                      <a:endParaRPr lang="en-AU">
                        <a:effectLst/>
                      </a:endParaRPr>
                    </a:p>
                  </a:txBody>
                  <a:tcPr marL="76200" marR="76200" marT="76200" marB="76200">
                    <a:lnL w="15240"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15240" cap="flat" cmpd="sng" algn="ctr">
                      <a:solidFill>
                        <a:srgbClr val="000000"/>
                      </a:solidFill>
                      <a:prstDash val="solid"/>
                      <a:round/>
                      <a:headEnd type="none" w="med" len="med"/>
                      <a:tailEnd type="none" w="med" len="med"/>
                    </a:lnT>
                    <a:lnB w="1524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AU" sz="1350" b="0" i="0" u="none" strike="noStrike" dirty="0" err="1">
                          <a:solidFill>
                            <a:srgbClr val="000000"/>
                          </a:solidFill>
                          <a:effectLst/>
                          <a:latin typeface="Arial" panose="020B0604020202020204" pitchFamily="34" charset="0"/>
                        </a:rPr>
                        <a:t>Thilak</a:t>
                      </a:r>
                      <a:r>
                        <a:rPr lang="en-AU" sz="1350" b="0" i="0" u="none" strike="noStrike" dirty="0">
                          <a:solidFill>
                            <a:srgbClr val="000000"/>
                          </a:solidFill>
                          <a:effectLst/>
                          <a:latin typeface="Arial" panose="020B0604020202020204" pitchFamily="34" charset="0"/>
                        </a:rPr>
                        <a:t> </a:t>
                      </a:r>
                      <a:r>
                        <a:rPr lang="en-AU" sz="1350" b="0" i="0" u="none" strike="noStrike" dirty="0" err="1">
                          <a:solidFill>
                            <a:srgbClr val="000000"/>
                          </a:solidFill>
                          <a:effectLst/>
                          <a:latin typeface="Arial" panose="020B0604020202020204" pitchFamily="34" charset="0"/>
                        </a:rPr>
                        <a:t>Elangovan</a:t>
                      </a:r>
                      <a:endParaRPr lang="en-AU" dirty="0">
                        <a:effectLst/>
                      </a:endParaRPr>
                    </a:p>
                  </a:txBody>
                  <a:tcPr marL="76200" marR="76200" marT="76200" marB="76200">
                    <a:lnL w="15240"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15240" cap="flat" cmpd="sng" algn="ctr">
                      <a:solidFill>
                        <a:srgbClr val="000000"/>
                      </a:solidFill>
                      <a:prstDash val="solid"/>
                      <a:round/>
                      <a:headEnd type="none" w="med" len="med"/>
                      <a:tailEnd type="none" w="med" len="med"/>
                    </a:lnT>
                    <a:lnB w="1524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AU" sz="1350" b="0" i="0" u="none" strike="noStrike" dirty="0">
                          <a:solidFill>
                            <a:srgbClr val="000000"/>
                          </a:solidFill>
                          <a:effectLst/>
                          <a:latin typeface="Arial" panose="020B0604020202020204" pitchFamily="34" charset="0"/>
                        </a:rPr>
                        <a:t>Abdullah Shahzad</a:t>
                      </a:r>
                      <a:endParaRPr lang="en-AU" dirty="0">
                        <a:effectLst/>
                      </a:endParaRPr>
                    </a:p>
                  </a:txBody>
                  <a:tcPr marL="76200" marR="76200" marT="76200" marB="76200">
                    <a:lnL w="15240"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15240" cap="flat" cmpd="sng" algn="ctr">
                      <a:solidFill>
                        <a:srgbClr val="000000"/>
                      </a:solidFill>
                      <a:prstDash val="solid"/>
                      <a:round/>
                      <a:headEnd type="none" w="med" len="med"/>
                      <a:tailEnd type="none" w="med" len="med"/>
                    </a:lnT>
                    <a:lnB w="1524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5068865"/>
                  </a:ext>
                </a:extLst>
              </a:tr>
            </a:tbl>
          </a:graphicData>
        </a:graphic>
      </p:graphicFrame>
      <p:sp>
        <p:nvSpPr>
          <p:cNvPr id="6" name="Rectangle 1">
            <a:extLst>
              <a:ext uri="{FF2B5EF4-FFF2-40B4-BE49-F238E27FC236}">
                <a16:creationId xmlns:a16="http://schemas.microsoft.com/office/drawing/2014/main" id="{FC608FAB-ACF8-44CB-AE17-DF0BEEC88147}"/>
              </a:ext>
            </a:extLst>
          </p:cNvPr>
          <p:cNvSpPr>
            <a:spLocks noChangeArrowheads="1"/>
          </p:cNvSpPr>
          <p:nvPr/>
        </p:nvSpPr>
        <p:spPr bwMode="auto">
          <a:xfrm>
            <a:off x="3203575" y="36242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39AEC135-6AED-47FD-AB03-8F7CE7E52964}"/>
              </a:ext>
            </a:extLst>
          </p:cNvPr>
          <p:cNvGraphicFramePr>
            <a:graphicFrameLocks noGrp="1"/>
          </p:cNvGraphicFramePr>
          <p:nvPr>
            <p:extLst>
              <p:ext uri="{D42A27DB-BD31-4B8C-83A1-F6EECF244321}">
                <p14:modId xmlns:p14="http://schemas.microsoft.com/office/powerpoint/2010/main" val="1515962381"/>
              </p:ext>
            </p:extLst>
          </p:nvPr>
        </p:nvGraphicFramePr>
        <p:xfrm>
          <a:off x="7371715" y="3215640"/>
          <a:ext cx="3855720" cy="1638300"/>
        </p:xfrm>
        <a:graphic>
          <a:graphicData uri="http://schemas.openxmlformats.org/drawingml/2006/table">
            <a:tbl>
              <a:tblPr/>
              <a:tblGrid>
                <a:gridCol w="1927860">
                  <a:extLst>
                    <a:ext uri="{9D8B030D-6E8A-4147-A177-3AD203B41FA5}">
                      <a16:colId xmlns:a16="http://schemas.microsoft.com/office/drawing/2014/main" val="95666639"/>
                    </a:ext>
                  </a:extLst>
                </a:gridCol>
                <a:gridCol w="1927860">
                  <a:extLst>
                    <a:ext uri="{9D8B030D-6E8A-4147-A177-3AD203B41FA5}">
                      <a16:colId xmlns:a16="http://schemas.microsoft.com/office/drawing/2014/main" val="1575520695"/>
                    </a:ext>
                  </a:extLst>
                </a:gridCol>
              </a:tblGrid>
              <a:tr h="332413">
                <a:tc>
                  <a:txBody>
                    <a:bodyPr/>
                    <a:lstStyle/>
                    <a:p>
                      <a:pPr algn="ctr" rtl="0" fontAlgn="t">
                        <a:spcBef>
                          <a:spcPts val="0"/>
                        </a:spcBef>
                        <a:spcAft>
                          <a:spcPts val="0"/>
                        </a:spcAft>
                      </a:pPr>
                      <a:r>
                        <a:rPr lang="en-AU" sz="1350" b="0" i="0" u="sng" dirty="0">
                          <a:solidFill>
                            <a:srgbClr val="000000"/>
                          </a:solidFill>
                          <a:effectLst/>
                          <a:latin typeface="Arial" panose="020B0604020202020204" pitchFamily="34" charset="0"/>
                          <a:cs typeface="Arial" panose="020B0604020202020204" pitchFamily="34" charset="0"/>
                        </a:rPr>
                        <a:t>Development</a:t>
                      </a:r>
                      <a:endParaRPr lang="en-AU" sz="1350" dirty="0">
                        <a:effectLst/>
                        <a:latin typeface="Arial" panose="020B0604020202020204" pitchFamily="34" charset="0"/>
                        <a:cs typeface="Arial" panose="020B0604020202020204" pitchFamily="34" charset="0"/>
                      </a:endParaRPr>
                    </a:p>
                  </a:txBody>
                  <a:tcPr marL="76200" marR="76200" marT="76200" marB="76200">
                    <a:lnL w="15240"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15240" cap="flat" cmpd="sng" algn="ctr">
                      <a:solidFill>
                        <a:srgbClr val="000000"/>
                      </a:solidFill>
                      <a:prstDash val="solid"/>
                      <a:round/>
                      <a:headEnd type="none" w="med" len="med"/>
                      <a:tailEnd type="none" w="med" len="med"/>
                    </a:lnT>
                    <a:lnB w="1524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AU" sz="1350" b="0" i="0" u="sng" dirty="0">
                          <a:solidFill>
                            <a:srgbClr val="000000"/>
                          </a:solidFill>
                          <a:effectLst/>
                          <a:latin typeface="Arial" panose="020B0604020202020204" pitchFamily="34" charset="0"/>
                          <a:cs typeface="Arial" panose="020B0604020202020204" pitchFamily="34" charset="0"/>
                        </a:rPr>
                        <a:t>Creative</a:t>
                      </a:r>
                      <a:endParaRPr lang="en-AU" sz="1350" dirty="0">
                        <a:effectLst/>
                        <a:latin typeface="Arial" panose="020B0604020202020204" pitchFamily="34" charset="0"/>
                        <a:cs typeface="Arial" panose="020B0604020202020204" pitchFamily="34" charset="0"/>
                      </a:endParaRPr>
                    </a:p>
                  </a:txBody>
                  <a:tcPr marL="76200" marR="76200" marT="76200" marB="76200">
                    <a:lnL w="15240"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15240" cap="flat" cmpd="sng" algn="ctr">
                      <a:solidFill>
                        <a:srgbClr val="000000"/>
                      </a:solidFill>
                      <a:prstDash val="solid"/>
                      <a:round/>
                      <a:headEnd type="none" w="med" len="med"/>
                      <a:tailEnd type="none" w="med" len="med"/>
                    </a:lnT>
                    <a:lnB w="1524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8432443"/>
                  </a:ext>
                </a:extLst>
              </a:tr>
              <a:tr h="332413">
                <a:tc>
                  <a:txBody>
                    <a:bodyPr/>
                    <a:lstStyle/>
                    <a:p>
                      <a:pPr algn="ctr" rtl="0" fontAlgn="t">
                        <a:spcBef>
                          <a:spcPts val="0"/>
                        </a:spcBef>
                        <a:spcAft>
                          <a:spcPts val="0"/>
                        </a:spcAft>
                      </a:pPr>
                      <a:r>
                        <a:rPr lang="en-AU" sz="1350" b="0" i="0" u="none" strike="noStrike">
                          <a:solidFill>
                            <a:srgbClr val="000000"/>
                          </a:solidFill>
                          <a:effectLst/>
                          <a:latin typeface="Arial" panose="020B0604020202020204" pitchFamily="34" charset="0"/>
                          <a:cs typeface="Arial" panose="020B0604020202020204" pitchFamily="34" charset="0"/>
                        </a:rPr>
                        <a:t>Max Quirk</a:t>
                      </a:r>
                      <a:endParaRPr lang="en-AU" sz="1350">
                        <a:effectLst/>
                        <a:latin typeface="Arial" panose="020B0604020202020204" pitchFamily="34" charset="0"/>
                        <a:cs typeface="Arial" panose="020B0604020202020204" pitchFamily="34" charset="0"/>
                      </a:endParaRPr>
                    </a:p>
                  </a:txBody>
                  <a:tcPr marL="76200" marR="76200" marT="76200" marB="76200">
                    <a:lnL w="15240"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15240" cap="flat" cmpd="sng" algn="ctr">
                      <a:solidFill>
                        <a:srgbClr val="000000"/>
                      </a:solidFill>
                      <a:prstDash val="solid"/>
                      <a:round/>
                      <a:headEnd type="none" w="med" len="med"/>
                      <a:tailEnd type="none" w="med" len="med"/>
                    </a:lnT>
                    <a:lnB w="1524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AU" sz="1350" b="0" i="0" u="none" strike="noStrike">
                          <a:solidFill>
                            <a:srgbClr val="000000"/>
                          </a:solidFill>
                          <a:effectLst/>
                          <a:latin typeface="Arial" panose="020B0604020202020204" pitchFamily="34" charset="0"/>
                          <a:cs typeface="Arial" panose="020B0604020202020204" pitchFamily="34" charset="0"/>
                        </a:rPr>
                        <a:t>Ze Shi</a:t>
                      </a:r>
                      <a:endParaRPr lang="en-AU" sz="1350">
                        <a:effectLst/>
                        <a:latin typeface="Arial" panose="020B0604020202020204" pitchFamily="34" charset="0"/>
                        <a:cs typeface="Arial" panose="020B0604020202020204" pitchFamily="34" charset="0"/>
                      </a:endParaRPr>
                    </a:p>
                  </a:txBody>
                  <a:tcPr marL="76200" marR="76200" marT="76200" marB="76200">
                    <a:lnL w="15240"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15240" cap="flat" cmpd="sng" algn="ctr">
                      <a:solidFill>
                        <a:srgbClr val="000000"/>
                      </a:solidFill>
                      <a:prstDash val="solid"/>
                      <a:round/>
                      <a:headEnd type="none" w="med" len="med"/>
                      <a:tailEnd type="none" w="med" len="med"/>
                    </a:lnT>
                    <a:lnB w="1524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8462973"/>
                  </a:ext>
                </a:extLst>
              </a:tr>
              <a:tr h="332413">
                <a:tc>
                  <a:txBody>
                    <a:bodyPr/>
                    <a:lstStyle/>
                    <a:p>
                      <a:pPr algn="ctr" rtl="0" fontAlgn="t">
                        <a:spcBef>
                          <a:spcPts val="0"/>
                        </a:spcBef>
                        <a:spcAft>
                          <a:spcPts val="0"/>
                        </a:spcAft>
                      </a:pPr>
                      <a:r>
                        <a:rPr lang="en-AU" sz="1350" b="0" i="0" u="none" strike="noStrike" dirty="0">
                          <a:solidFill>
                            <a:srgbClr val="000000"/>
                          </a:solidFill>
                          <a:effectLst/>
                          <a:latin typeface="Arial" panose="020B0604020202020204" pitchFamily="34" charset="0"/>
                          <a:cs typeface="Arial" panose="020B0604020202020204" pitchFamily="34" charset="0"/>
                        </a:rPr>
                        <a:t>Hyun Jeon</a:t>
                      </a:r>
                      <a:endParaRPr lang="en-AU" sz="1350" dirty="0">
                        <a:effectLst/>
                        <a:latin typeface="Arial" panose="020B0604020202020204" pitchFamily="34" charset="0"/>
                        <a:cs typeface="Arial" panose="020B0604020202020204" pitchFamily="34" charset="0"/>
                      </a:endParaRPr>
                    </a:p>
                  </a:txBody>
                  <a:tcPr marL="76200" marR="76200" marT="76200" marB="76200">
                    <a:lnL w="15240"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15240" cap="flat" cmpd="sng" algn="ctr">
                      <a:solidFill>
                        <a:srgbClr val="000000"/>
                      </a:solidFill>
                      <a:prstDash val="solid"/>
                      <a:round/>
                      <a:headEnd type="none" w="med" len="med"/>
                      <a:tailEnd type="none" w="med" len="med"/>
                    </a:lnT>
                    <a:lnB w="1524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AU" sz="1350" b="0" i="0" u="none" strike="noStrike" dirty="0">
                          <a:solidFill>
                            <a:srgbClr val="000000"/>
                          </a:solidFill>
                          <a:effectLst/>
                          <a:latin typeface="Arial" panose="020B0604020202020204" pitchFamily="34" charset="0"/>
                          <a:cs typeface="Arial" panose="020B0604020202020204" pitchFamily="34" charset="0"/>
                        </a:rPr>
                        <a:t>Abdullah Shahzad</a:t>
                      </a:r>
                      <a:endParaRPr lang="en-AU" sz="1350" dirty="0">
                        <a:effectLst/>
                        <a:latin typeface="Arial" panose="020B0604020202020204" pitchFamily="34" charset="0"/>
                        <a:cs typeface="Arial" panose="020B0604020202020204" pitchFamily="34" charset="0"/>
                      </a:endParaRPr>
                    </a:p>
                  </a:txBody>
                  <a:tcPr marL="76200" marR="76200" marT="76200" marB="76200">
                    <a:lnL w="15240"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15240" cap="flat" cmpd="sng" algn="ctr">
                      <a:solidFill>
                        <a:srgbClr val="000000"/>
                      </a:solidFill>
                      <a:prstDash val="solid"/>
                      <a:round/>
                      <a:headEnd type="none" w="med" len="med"/>
                      <a:tailEnd type="none" w="med" len="med"/>
                    </a:lnT>
                    <a:lnB w="1524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5068865"/>
                  </a:ext>
                </a:extLst>
              </a:tr>
              <a:tr h="0">
                <a:tc>
                  <a:txBody>
                    <a:bodyPr/>
                    <a:lstStyle/>
                    <a:p>
                      <a:pPr algn="ctr" rtl="0" fontAlgn="t">
                        <a:spcBef>
                          <a:spcPts val="0"/>
                        </a:spcBef>
                        <a:spcAft>
                          <a:spcPts val="0"/>
                        </a:spcAft>
                      </a:pPr>
                      <a:r>
                        <a:rPr lang="en-AU" sz="1350" dirty="0">
                          <a:effectLst/>
                          <a:latin typeface="Arial" panose="020B0604020202020204" pitchFamily="34" charset="0"/>
                          <a:cs typeface="Arial" panose="020B0604020202020204" pitchFamily="34" charset="0"/>
                        </a:rPr>
                        <a:t>Jesse Klein</a:t>
                      </a:r>
                    </a:p>
                  </a:txBody>
                  <a:tcPr marL="76200" marR="76200" marT="76200" marB="76200">
                    <a:lnL w="15240"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15240" cap="flat" cmpd="sng" algn="ctr">
                      <a:solidFill>
                        <a:srgbClr val="000000"/>
                      </a:solidFill>
                      <a:prstDash val="solid"/>
                      <a:round/>
                      <a:headEnd type="none" w="med" len="med"/>
                      <a:tailEnd type="none" w="med" len="med"/>
                    </a:lnT>
                    <a:lnB w="15240" cap="flat" cmpd="sng" algn="ctr">
                      <a:solidFill>
                        <a:srgbClr val="000000"/>
                      </a:solidFill>
                      <a:prstDash val="solid"/>
                      <a:round/>
                      <a:headEnd type="none" w="med" len="med"/>
                      <a:tailEnd type="none" w="med" len="med"/>
                    </a:lnB>
                  </a:tcPr>
                </a:tc>
                <a:tc>
                  <a:txBody>
                    <a:bodyPr/>
                    <a:lstStyle/>
                    <a:p>
                      <a:pPr marL="0" marR="0" lvl="0" indent="0" algn="ctr" defTabSz="457200" rtl="0" eaLnBrk="1" fontAlgn="t" latinLnBrk="1" hangingPunct="1">
                        <a:lnSpc>
                          <a:spcPct val="100000"/>
                        </a:lnSpc>
                        <a:spcBef>
                          <a:spcPts val="0"/>
                        </a:spcBef>
                        <a:spcAft>
                          <a:spcPts val="0"/>
                        </a:spcAft>
                        <a:buClrTx/>
                        <a:buSzTx/>
                        <a:buFontTx/>
                        <a:buNone/>
                        <a:tabLst/>
                        <a:defRPr/>
                      </a:pPr>
                      <a:r>
                        <a:rPr lang="en-AU" altLang="ko-KR" sz="1350" b="0" i="0" u="none" strike="noStrike" dirty="0" err="1">
                          <a:solidFill>
                            <a:srgbClr val="000000"/>
                          </a:solidFill>
                          <a:effectLst/>
                          <a:latin typeface="Arial" panose="020B0604020202020204" pitchFamily="34" charset="0"/>
                          <a:cs typeface="Arial" panose="020B0604020202020204" pitchFamily="34" charset="0"/>
                        </a:rPr>
                        <a:t>Thilak</a:t>
                      </a:r>
                      <a:r>
                        <a:rPr lang="en-AU" altLang="ko-KR" sz="1350" b="0" i="0" u="none" strike="noStrike" dirty="0">
                          <a:solidFill>
                            <a:srgbClr val="000000"/>
                          </a:solidFill>
                          <a:effectLst/>
                          <a:latin typeface="Arial" panose="020B0604020202020204" pitchFamily="34" charset="0"/>
                          <a:cs typeface="Arial" panose="020B0604020202020204" pitchFamily="34" charset="0"/>
                        </a:rPr>
                        <a:t> </a:t>
                      </a:r>
                      <a:r>
                        <a:rPr lang="en-AU" altLang="ko-KR" sz="1350" b="0" i="0" u="none" strike="noStrike" dirty="0" err="1">
                          <a:solidFill>
                            <a:srgbClr val="000000"/>
                          </a:solidFill>
                          <a:effectLst/>
                          <a:latin typeface="Arial" panose="020B0604020202020204" pitchFamily="34" charset="0"/>
                          <a:cs typeface="Arial" panose="020B0604020202020204" pitchFamily="34" charset="0"/>
                        </a:rPr>
                        <a:t>Elangovan</a:t>
                      </a:r>
                      <a:endParaRPr lang="en-AU" altLang="ko-KR" sz="1350" dirty="0">
                        <a:effectLst/>
                        <a:latin typeface="Arial" panose="020B0604020202020204" pitchFamily="34" charset="0"/>
                        <a:cs typeface="Arial" panose="020B0604020202020204" pitchFamily="34" charset="0"/>
                      </a:endParaRPr>
                    </a:p>
                    <a:p>
                      <a:pPr algn="ctr" rtl="0" fontAlgn="t">
                        <a:spcBef>
                          <a:spcPts val="0"/>
                        </a:spcBef>
                        <a:spcAft>
                          <a:spcPts val="0"/>
                        </a:spcAft>
                      </a:pPr>
                      <a:endParaRPr lang="en-AU" sz="1350" dirty="0">
                        <a:effectLst/>
                        <a:latin typeface="Arial" panose="020B0604020202020204" pitchFamily="34" charset="0"/>
                        <a:cs typeface="Arial" panose="020B0604020202020204" pitchFamily="34" charset="0"/>
                      </a:endParaRPr>
                    </a:p>
                  </a:txBody>
                  <a:tcPr marL="76200" marR="76200" marT="76200" marB="76200">
                    <a:lnL w="15240"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15240" cap="flat" cmpd="sng" algn="ctr">
                      <a:solidFill>
                        <a:srgbClr val="000000"/>
                      </a:solidFill>
                      <a:prstDash val="solid"/>
                      <a:round/>
                      <a:headEnd type="none" w="med" len="med"/>
                      <a:tailEnd type="none" w="med" len="med"/>
                    </a:lnT>
                    <a:lnB w="1524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1386980"/>
                  </a:ext>
                </a:extLst>
              </a:tr>
            </a:tbl>
          </a:graphicData>
        </a:graphic>
      </p:graphicFrame>
      <p:sp>
        <p:nvSpPr>
          <p:cNvPr id="9" name="화살표: 오른쪽 8">
            <a:extLst>
              <a:ext uri="{FF2B5EF4-FFF2-40B4-BE49-F238E27FC236}">
                <a16:creationId xmlns:a16="http://schemas.microsoft.com/office/drawing/2014/main" id="{FE85339F-EA3B-4A31-B1CF-4370CF22F4E0}"/>
              </a:ext>
            </a:extLst>
          </p:cNvPr>
          <p:cNvSpPr/>
          <p:nvPr/>
        </p:nvSpPr>
        <p:spPr>
          <a:xfrm>
            <a:off x="6443345" y="3527108"/>
            <a:ext cx="581025" cy="651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오디오 11">
            <a:hlinkClick r:id="" action="ppaction://media"/>
            <a:extLst>
              <a:ext uri="{FF2B5EF4-FFF2-40B4-BE49-F238E27FC236}">
                <a16:creationId xmlns:a16="http://schemas.microsoft.com/office/drawing/2014/main" id="{48FDE160-26F5-4483-919F-16371A073411}"/>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245219824"/>
      </p:ext>
    </p:extLst>
  </p:cSld>
  <p:clrMapOvr>
    <a:masterClrMapping/>
  </p:clrMapOvr>
  <mc:AlternateContent xmlns:mc="http://schemas.openxmlformats.org/markup-compatibility/2006">
    <mc:Choice xmlns:p14="http://schemas.microsoft.com/office/powerpoint/2010/main" Requires="p14">
      <p:transition spd="slow" p14:dur="2000" advTm="21287"/>
    </mc:Choice>
    <mc:Fallback>
      <p:transition spd="slow" advTm="21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2"/>
                </p:tgtEl>
              </p:cMediaNode>
            </p:audio>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C815A7-A37B-458B-A4FB-FFE027193FAA}"/>
              </a:ext>
            </a:extLst>
          </p:cNvPr>
          <p:cNvSpPr>
            <a:spLocks noGrp="1"/>
          </p:cNvSpPr>
          <p:nvPr>
            <p:ph type="title"/>
          </p:nvPr>
        </p:nvSpPr>
        <p:spPr>
          <a:xfrm>
            <a:off x="581192" y="702156"/>
            <a:ext cx="11029616" cy="1188720"/>
          </a:xfrm>
        </p:spPr>
        <p:txBody>
          <a:bodyPr anchor="b">
            <a:normAutofit/>
          </a:bodyPr>
          <a:lstStyle/>
          <a:p>
            <a:r>
              <a:rPr lang="en-US" altLang="ko-KR" dirty="0"/>
              <a:t>Changed ideas</a:t>
            </a:r>
            <a:endParaRPr lang="ko-KR" altLang="en-US" dirty="0"/>
          </a:p>
        </p:txBody>
      </p:sp>
      <p:graphicFrame>
        <p:nvGraphicFramePr>
          <p:cNvPr id="5" name="내용 개체 틀 2">
            <a:extLst>
              <a:ext uri="{FF2B5EF4-FFF2-40B4-BE49-F238E27FC236}">
                <a16:creationId xmlns:a16="http://schemas.microsoft.com/office/drawing/2014/main" id="{3A1EDD62-8CEC-479F-A634-4BC666193963}"/>
              </a:ext>
            </a:extLst>
          </p:cNvPr>
          <p:cNvGraphicFramePr>
            <a:graphicFrameLocks noGrp="1"/>
          </p:cNvGraphicFramePr>
          <p:nvPr>
            <p:ph idx="1"/>
            <p:extLst>
              <p:ext uri="{D42A27DB-BD31-4B8C-83A1-F6EECF244321}">
                <p14:modId xmlns:p14="http://schemas.microsoft.com/office/powerpoint/2010/main" val="4163449561"/>
              </p:ext>
            </p:extLst>
          </p:nvPr>
        </p:nvGraphicFramePr>
        <p:xfrm>
          <a:off x="581192" y="2340864"/>
          <a:ext cx="11029615" cy="36344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오디오 6">
            <a:hlinkClick r:id="" action="ppaction://media"/>
            <a:extLst>
              <a:ext uri="{FF2B5EF4-FFF2-40B4-BE49-F238E27FC236}">
                <a16:creationId xmlns:a16="http://schemas.microsoft.com/office/drawing/2014/main" id="{187CE1E5-4C66-4862-9780-4A08D7CCF3E8}"/>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739462003"/>
      </p:ext>
    </p:extLst>
  </p:cSld>
  <p:clrMapOvr>
    <a:masterClrMapping/>
  </p:clrMapOvr>
  <mc:AlternateContent xmlns:mc="http://schemas.openxmlformats.org/markup-compatibility/2006">
    <mc:Choice xmlns:p14="http://schemas.microsoft.com/office/powerpoint/2010/main" Requires="p14">
      <p:transition spd="slow" p14:dur="2000" advTm="53962"/>
    </mc:Choice>
    <mc:Fallback>
      <p:transition spd="slow" advTm="53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F00A7243-FD1F-4BE6-BD75-65C2B3F37859}"/>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24A53519-4EF7-435D-A39C-E992A6914EDA}"/>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AB5C7D5A-3468-4F73-B9C3-C6F6B26F0190}"/>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30A3B739-D89B-41AA-A3BE-2189F85AED76}"/>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401A7EB0-47D8-46A8-B04B-119E20DA0E9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863335F4-2F42-495E-920D-9C26F64CC6EA}"/>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0F076ABF-C8B6-4576-9098-3ABC3D0E111B}"/>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B3FA868A-D928-41A6-8D14-9D9F8621F4E8}"/>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graphicEl>
                                              <a:dgm id="{785AFF35-C636-4693-A7AC-20436EF0255C}"/>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graphicEl>
                                              <a:dgm id="{8553EE43-D32F-4E2A-91B4-678672BF3F57}"/>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graphicEl>
                                              <a:dgm id="{34267E3A-628F-4773-ACCB-019E6EDF0AAF}"/>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graphicEl>
                                              <a:dgm id="{722BB7C8-158F-4F73-9DC7-1E8CA34025C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7"/>
                </p:tgtEl>
              </p:cMediaNode>
            </p:audio>
          </p:childTnLst>
        </p:cTn>
      </p:par>
    </p:tnLst>
    <p:bldLst>
      <p:bldGraphic spid="5"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3B9109F-A1E7-4901-89EC-B78CED0DD8F6}"/>
              </a:ext>
            </a:extLst>
          </p:cNvPr>
          <p:cNvSpPr>
            <a:spLocks noGrp="1"/>
          </p:cNvSpPr>
          <p:nvPr>
            <p:ph type="title"/>
          </p:nvPr>
        </p:nvSpPr>
        <p:spPr>
          <a:xfrm>
            <a:off x="581192" y="702156"/>
            <a:ext cx="11029616" cy="1188720"/>
          </a:xfrm>
        </p:spPr>
        <p:txBody>
          <a:bodyPr anchor="b">
            <a:normAutofit/>
          </a:bodyPr>
          <a:lstStyle/>
          <a:p>
            <a:r>
              <a:rPr lang="en-US" altLang="ko-KR" dirty="0"/>
              <a:t>Critical thinking</a:t>
            </a:r>
            <a:endParaRPr lang="ko-KR" altLang="en-US" dirty="0"/>
          </a:p>
        </p:txBody>
      </p:sp>
      <p:graphicFrame>
        <p:nvGraphicFramePr>
          <p:cNvPr id="5" name="내용 개체 틀 2">
            <a:extLst>
              <a:ext uri="{FF2B5EF4-FFF2-40B4-BE49-F238E27FC236}">
                <a16:creationId xmlns:a16="http://schemas.microsoft.com/office/drawing/2014/main" id="{2642886C-FDD9-443C-A5DD-A8ADABA83B53}"/>
              </a:ext>
            </a:extLst>
          </p:cNvPr>
          <p:cNvGraphicFramePr>
            <a:graphicFrameLocks noGrp="1"/>
          </p:cNvGraphicFramePr>
          <p:nvPr>
            <p:ph idx="1"/>
            <p:extLst>
              <p:ext uri="{D42A27DB-BD31-4B8C-83A1-F6EECF244321}">
                <p14:modId xmlns:p14="http://schemas.microsoft.com/office/powerpoint/2010/main" val="1055412911"/>
              </p:ext>
            </p:extLst>
          </p:nvPr>
        </p:nvGraphicFramePr>
        <p:xfrm>
          <a:off x="581192" y="2340864"/>
          <a:ext cx="11029615" cy="36344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오디오 7">
            <a:hlinkClick r:id="" action="ppaction://media"/>
            <a:extLst>
              <a:ext uri="{FF2B5EF4-FFF2-40B4-BE49-F238E27FC236}">
                <a16:creationId xmlns:a16="http://schemas.microsoft.com/office/drawing/2014/main" id="{8AE5DC7A-4E57-42D9-8B7F-06EA1D1885F4}"/>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166057053"/>
      </p:ext>
    </p:extLst>
  </p:cSld>
  <p:clrMapOvr>
    <a:masterClrMapping/>
  </p:clrMapOvr>
  <mc:AlternateContent xmlns:mc="http://schemas.openxmlformats.org/markup-compatibility/2006">
    <mc:Choice xmlns:p14="http://schemas.microsoft.com/office/powerpoint/2010/main" Requires="p14">
      <p:transition spd="slow" p14:dur="2000" advTm="18692"/>
    </mc:Choice>
    <mc:Fallback>
      <p:transition spd="slow" advTm="18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0F9FC6A3-89DB-4A97-B9DB-722AEDF54625}"/>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4DDBA8B8-1075-4BEE-A453-16F2DC2A1BE7}"/>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9013D610-48F7-46A4-A10A-39FF9CB1F30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7D354CF4-2DAE-409A-94D3-F623D92F2B9C}"/>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A677CF83-0805-4439-9C05-8B44E4BAE137}"/>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BC0A6716-D233-4E33-BE1D-DFBD6E11461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8"/>
                </p:tgtEl>
              </p:cMediaNode>
            </p:audio>
          </p:childTnLst>
        </p:cTn>
      </p:par>
    </p:tnLst>
    <p:bldLst>
      <p:bldGraphic spid="5"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A76A63-EEB5-4C60-8070-D49171468C92}"/>
              </a:ext>
            </a:extLst>
          </p:cNvPr>
          <p:cNvSpPr>
            <a:spLocks noGrp="1"/>
          </p:cNvSpPr>
          <p:nvPr>
            <p:ph type="title"/>
          </p:nvPr>
        </p:nvSpPr>
        <p:spPr>
          <a:xfrm>
            <a:off x="767857" y="933450"/>
            <a:ext cx="3031852" cy="1722419"/>
          </a:xfrm>
        </p:spPr>
        <p:txBody>
          <a:bodyPr anchor="b">
            <a:normAutofit/>
          </a:bodyPr>
          <a:lstStyle/>
          <a:p>
            <a:r>
              <a:rPr lang="en-US" altLang="ko-KR" dirty="0"/>
              <a:t>Professional judgement</a:t>
            </a:r>
            <a:endParaRPr lang="ko-KR" altLang="en-US" dirty="0"/>
          </a:p>
        </p:txBody>
      </p:sp>
      <p:sp>
        <p:nvSpPr>
          <p:cNvPr id="3" name="내용 개체 틀 2">
            <a:extLst>
              <a:ext uri="{FF2B5EF4-FFF2-40B4-BE49-F238E27FC236}">
                <a16:creationId xmlns:a16="http://schemas.microsoft.com/office/drawing/2014/main" id="{F8E0FD58-E89B-4CBC-9125-CA5D398B143B}"/>
              </a:ext>
            </a:extLst>
          </p:cNvPr>
          <p:cNvSpPr>
            <a:spLocks noGrp="1"/>
          </p:cNvSpPr>
          <p:nvPr>
            <p:ph idx="1"/>
          </p:nvPr>
        </p:nvSpPr>
        <p:spPr>
          <a:xfrm>
            <a:off x="4900928" y="1179829"/>
            <a:ext cx="6650991" cy="4658216"/>
          </a:xfrm>
        </p:spPr>
        <p:txBody>
          <a:bodyPr anchor="ctr">
            <a:normAutofit/>
          </a:bodyPr>
          <a:lstStyle/>
          <a:p>
            <a:pPr>
              <a:lnSpc>
                <a:spcPct val="90000"/>
              </a:lnSpc>
            </a:pPr>
            <a:r>
              <a:rPr lang="en-US" altLang="ko-KR" sz="1700" dirty="0"/>
              <a:t>Each member had their main role in the project</a:t>
            </a:r>
          </a:p>
          <a:p>
            <a:pPr lvl="1">
              <a:lnSpc>
                <a:spcPct val="90000"/>
              </a:lnSpc>
            </a:pPr>
            <a:r>
              <a:rPr lang="en-US" altLang="ko-KR" sz="1500" dirty="0"/>
              <a:t>Each member had profession in their main role </a:t>
            </a:r>
          </a:p>
          <a:p>
            <a:pPr>
              <a:lnSpc>
                <a:spcPct val="90000"/>
              </a:lnSpc>
            </a:pPr>
            <a:r>
              <a:rPr lang="en-US" altLang="ko-KR" sz="1700" dirty="0"/>
              <a:t>After team discussion, if any decision was required it was up to the member who has professional knowledge to decide</a:t>
            </a:r>
          </a:p>
          <a:p>
            <a:pPr>
              <a:lnSpc>
                <a:spcPct val="90000"/>
              </a:lnSpc>
            </a:pPr>
            <a:r>
              <a:rPr lang="en-US" altLang="ko-KR" sz="1700" dirty="0"/>
              <a:t>In example if a choice was required on which type of database we should use for certain function, team meeting was conducted, discussion gets done and final choice was up to the member who has most professional knowledge on Database</a:t>
            </a:r>
          </a:p>
          <a:p>
            <a:pPr>
              <a:lnSpc>
                <a:spcPct val="90000"/>
              </a:lnSpc>
            </a:pPr>
            <a:r>
              <a:rPr lang="en-US" altLang="ko-KR" sz="1700" dirty="0"/>
              <a:t>However these users would have some bias from previous experience.</a:t>
            </a:r>
          </a:p>
          <a:p>
            <a:pPr lvl="1">
              <a:lnSpc>
                <a:spcPct val="90000"/>
              </a:lnSpc>
            </a:pPr>
            <a:r>
              <a:rPr lang="en-US" altLang="ko-KR" sz="1700" dirty="0"/>
              <a:t>It was left up to team member’s conscience to not bring their previous experience</a:t>
            </a:r>
          </a:p>
          <a:p>
            <a:pPr lvl="1">
              <a:lnSpc>
                <a:spcPct val="90000"/>
              </a:lnSpc>
            </a:pPr>
            <a:r>
              <a:rPr lang="en-US" altLang="ko-KR" sz="1700" dirty="0"/>
              <a:t>Tell previous experiences during discussion</a:t>
            </a:r>
          </a:p>
          <a:p>
            <a:pPr>
              <a:lnSpc>
                <a:spcPct val="90000"/>
              </a:lnSpc>
            </a:pPr>
            <a:r>
              <a:rPr lang="en-US" altLang="ko-KR" sz="1700" dirty="0"/>
              <a:t>Always </a:t>
            </a:r>
            <a:r>
              <a:rPr lang="en-US" altLang="ko-KR" sz="1700" dirty="0" err="1"/>
              <a:t>consie</a:t>
            </a:r>
            <a:r>
              <a:rPr lang="en-US" altLang="ko-KR" sz="1700" dirty="0"/>
              <a:t> opposite opinion</a:t>
            </a:r>
          </a:p>
          <a:p>
            <a:pPr>
              <a:lnSpc>
                <a:spcPct val="90000"/>
              </a:lnSpc>
            </a:pPr>
            <a:endParaRPr lang="en-US" altLang="ko-KR" sz="1700" dirty="0"/>
          </a:p>
        </p:txBody>
      </p:sp>
      <p:sp>
        <p:nvSpPr>
          <p:cNvPr id="9" name="Text Placeholder 3">
            <a:extLst>
              <a:ext uri="{FF2B5EF4-FFF2-40B4-BE49-F238E27FC236}">
                <a16:creationId xmlns:a16="http://schemas.microsoft.com/office/drawing/2014/main" id="{7FFA8426-A0A6-4910-A195-525BD4F52C26}"/>
              </a:ext>
            </a:extLst>
          </p:cNvPr>
          <p:cNvSpPr>
            <a:spLocks noGrp="1"/>
          </p:cNvSpPr>
          <p:nvPr>
            <p:ph type="body" sz="half" idx="2"/>
          </p:nvPr>
        </p:nvSpPr>
        <p:spPr>
          <a:xfrm>
            <a:off x="767857" y="2836654"/>
            <a:ext cx="3031852" cy="3001392"/>
          </a:xfrm>
        </p:spPr>
        <p:txBody>
          <a:bodyPr/>
          <a:lstStyle/>
          <a:p>
            <a:endParaRPr lang="en-US"/>
          </a:p>
        </p:txBody>
      </p:sp>
      <p:pic>
        <p:nvPicPr>
          <p:cNvPr id="7" name="오디오 6">
            <a:hlinkClick r:id="" action="ppaction://media"/>
            <a:extLst>
              <a:ext uri="{FF2B5EF4-FFF2-40B4-BE49-F238E27FC236}">
                <a16:creationId xmlns:a16="http://schemas.microsoft.com/office/drawing/2014/main" id="{8D767398-D590-4182-9C58-794DEE32875C}"/>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440393206"/>
      </p:ext>
    </p:extLst>
  </p:cSld>
  <p:clrMapOvr>
    <a:masterClrMapping/>
  </p:clrMapOvr>
  <mc:AlternateContent xmlns:mc="http://schemas.openxmlformats.org/markup-compatibility/2006">
    <mc:Choice xmlns:p14="http://schemas.microsoft.com/office/powerpoint/2010/main" Requires="p14">
      <p:transition spd="slow" p14:dur="2000" advTm="55650"/>
    </mc:Choice>
    <mc:Fallback>
      <p:transition spd="slow" advTm="55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7"/>
                </p:tgtEl>
              </p:cMediaNode>
            </p:audio>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7E1D58-3918-4BED-A45F-EB92DD8EB45E}"/>
              </a:ext>
            </a:extLst>
          </p:cNvPr>
          <p:cNvSpPr>
            <a:spLocks noGrp="1"/>
          </p:cNvSpPr>
          <p:nvPr>
            <p:ph type="title"/>
          </p:nvPr>
        </p:nvSpPr>
        <p:spPr>
          <a:xfrm>
            <a:off x="581192" y="702156"/>
            <a:ext cx="11029616" cy="1188720"/>
          </a:xfrm>
        </p:spPr>
        <p:txBody>
          <a:bodyPr anchor="b">
            <a:normAutofit/>
          </a:bodyPr>
          <a:lstStyle/>
          <a:p>
            <a:r>
              <a:rPr lang="en-US" altLang="ko-KR" dirty="0"/>
              <a:t>Ethical issue</a:t>
            </a:r>
            <a:endParaRPr lang="ko-KR" altLang="en-US" dirty="0"/>
          </a:p>
        </p:txBody>
      </p:sp>
      <p:graphicFrame>
        <p:nvGraphicFramePr>
          <p:cNvPr id="14" name="내용 개체 틀 2">
            <a:extLst>
              <a:ext uri="{FF2B5EF4-FFF2-40B4-BE49-F238E27FC236}">
                <a16:creationId xmlns:a16="http://schemas.microsoft.com/office/drawing/2014/main" id="{98210BAF-6451-4F92-AD65-26655773F8E7}"/>
              </a:ext>
            </a:extLst>
          </p:cNvPr>
          <p:cNvGraphicFramePr>
            <a:graphicFrameLocks noGrp="1"/>
          </p:cNvGraphicFramePr>
          <p:nvPr>
            <p:ph idx="1"/>
            <p:extLst>
              <p:ext uri="{D42A27DB-BD31-4B8C-83A1-F6EECF244321}">
                <p14:modId xmlns:p14="http://schemas.microsoft.com/office/powerpoint/2010/main" val="3071922284"/>
              </p:ext>
            </p:extLst>
          </p:nvPr>
        </p:nvGraphicFramePr>
        <p:xfrm>
          <a:off x="581192" y="2340864"/>
          <a:ext cx="11029615" cy="36344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오디오 7">
            <a:hlinkClick r:id="" action="ppaction://media"/>
            <a:extLst>
              <a:ext uri="{FF2B5EF4-FFF2-40B4-BE49-F238E27FC236}">
                <a16:creationId xmlns:a16="http://schemas.microsoft.com/office/drawing/2014/main" id="{926E649C-72B9-4CC3-AAAB-7228F38BE61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68894482"/>
      </p:ext>
    </p:extLst>
  </p:cSld>
  <p:clrMapOvr>
    <a:masterClrMapping/>
  </p:clrMapOvr>
  <mc:AlternateContent xmlns:mc="http://schemas.openxmlformats.org/markup-compatibility/2006">
    <mc:Choice xmlns:p14="http://schemas.microsoft.com/office/powerpoint/2010/main" Requires="p14">
      <p:transition spd="slow" p14:dur="2000" advTm="20652"/>
    </mc:Choice>
    <mc:Fallback>
      <p:transition spd="slow" advTm="20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7C6E9B-394C-4086-B9AE-E74788938AA8}"/>
              </a:ext>
            </a:extLst>
          </p:cNvPr>
          <p:cNvSpPr>
            <a:spLocks noGrp="1"/>
          </p:cNvSpPr>
          <p:nvPr>
            <p:ph type="title"/>
          </p:nvPr>
        </p:nvSpPr>
        <p:spPr>
          <a:xfrm>
            <a:off x="767857" y="933450"/>
            <a:ext cx="3031852" cy="1722419"/>
          </a:xfrm>
        </p:spPr>
        <p:txBody>
          <a:bodyPr anchor="b">
            <a:normAutofit/>
          </a:bodyPr>
          <a:lstStyle/>
          <a:p>
            <a:r>
              <a:rPr lang="en-US" altLang="ko-KR" dirty="0"/>
              <a:t>What Could been done differently</a:t>
            </a:r>
            <a:endParaRPr lang="ko-KR" altLang="en-US" dirty="0"/>
          </a:p>
        </p:txBody>
      </p:sp>
      <p:sp>
        <p:nvSpPr>
          <p:cNvPr id="3" name="내용 개체 틀 2">
            <a:extLst>
              <a:ext uri="{FF2B5EF4-FFF2-40B4-BE49-F238E27FC236}">
                <a16:creationId xmlns:a16="http://schemas.microsoft.com/office/drawing/2014/main" id="{FB6E8D97-2886-411F-80F7-4FC542C91704}"/>
              </a:ext>
            </a:extLst>
          </p:cNvPr>
          <p:cNvSpPr>
            <a:spLocks noGrp="1"/>
          </p:cNvSpPr>
          <p:nvPr>
            <p:ph idx="1"/>
          </p:nvPr>
        </p:nvSpPr>
        <p:spPr>
          <a:xfrm>
            <a:off x="4900928" y="1179829"/>
            <a:ext cx="6650991" cy="4658216"/>
          </a:xfrm>
        </p:spPr>
        <p:txBody>
          <a:bodyPr anchor="ctr">
            <a:normAutofit/>
          </a:bodyPr>
          <a:lstStyle/>
          <a:p>
            <a:r>
              <a:rPr lang="en-US" altLang="ko-KR" dirty="0"/>
              <a:t>If the team was given more time</a:t>
            </a:r>
          </a:p>
          <a:p>
            <a:pPr lvl="1"/>
            <a:r>
              <a:rPr lang="en-US" altLang="ko-KR" sz="2000" dirty="0"/>
              <a:t>Design of our system would be much more refurbished</a:t>
            </a:r>
          </a:p>
          <a:p>
            <a:pPr lvl="1"/>
            <a:r>
              <a:rPr lang="en-US" altLang="ko-KR" sz="2000" dirty="0"/>
              <a:t>Quizzes will be generated randomly and generates values randomly</a:t>
            </a:r>
          </a:p>
          <a:p>
            <a:pPr lvl="2"/>
            <a:r>
              <a:rPr lang="en-US" altLang="ko-KR" sz="1800" dirty="0"/>
              <a:t>Users can retake the quiz</a:t>
            </a:r>
          </a:p>
          <a:p>
            <a:pPr lvl="1"/>
            <a:r>
              <a:rPr lang="en-US" altLang="ko-KR" sz="2000" dirty="0"/>
              <a:t>Better coordination with user status and other functions</a:t>
            </a:r>
          </a:p>
          <a:p>
            <a:pPr lvl="2"/>
            <a:r>
              <a:rPr lang="en-US" altLang="ko-KR" sz="1800" dirty="0"/>
              <a:t>Change of nickname</a:t>
            </a:r>
          </a:p>
          <a:p>
            <a:pPr lvl="2"/>
            <a:r>
              <a:rPr lang="en-US" altLang="ko-KR" sz="1800" dirty="0"/>
              <a:t>Personal Colors</a:t>
            </a:r>
            <a:endParaRPr lang="ko-KR" altLang="en-US" sz="1800" dirty="0"/>
          </a:p>
        </p:txBody>
      </p:sp>
      <p:sp>
        <p:nvSpPr>
          <p:cNvPr id="9" name="Text Placeholder 3">
            <a:extLst>
              <a:ext uri="{FF2B5EF4-FFF2-40B4-BE49-F238E27FC236}">
                <a16:creationId xmlns:a16="http://schemas.microsoft.com/office/drawing/2014/main" id="{FF57E3F7-847C-46DC-ABF6-A33F102980F3}"/>
              </a:ext>
            </a:extLst>
          </p:cNvPr>
          <p:cNvSpPr>
            <a:spLocks noGrp="1"/>
          </p:cNvSpPr>
          <p:nvPr>
            <p:ph type="body" sz="half" idx="2"/>
          </p:nvPr>
        </p:nvSpPr>
        <p:spPr>
          <a:xfrm>
            <a:off x="767857" y="2836654"/>
            <a:ext cx="3031852" cy="3001392"/>
          </a:xfrm>
        </p:spPr>
        <p:txBody>
          <a:bodyPr/>
          <a:lstStyle/>
          <a:p>
            <a:endParaRPr lang="en-US"/>
          </a:p>
        </p:txBody>
      </p:sp>
      <p:pic>
        <p:nvPicPr>
          <p:cNvPr id="7" name="오디오 6">
            <a:hlinkClick r:id="" action="ppaction://media"/>
            <a:extLst>
              <a:ext uri="{FF2B5EF4-FFF2-40B4-BE49-F238E27FC236}">
                <a16:creationId xmlns:a16="http://schemas.microsoft.com/office/drawing/2014/main" id="{1F96E3F4-6D82-4F18-BDF8-8B2B9BC77734}"/>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780817810"/>
      </p:ext>
    </p:extLst>
  </p:cSld>
  <p:clrMapOvr>
    <a:masterClrMapping/>
  </p:clrMapOvr>
  <mc:AlternateContent xmlns:mc="http://schemas.openxmlformats.org/markup-compatibility/2006">
    <mc:Choice xmlns:p14="http://schemas.microsoft.com/office/powerpoint/2010/main" Requires="p14">
      <p:transition spd="slow" p14:dur="2000" advTm="25289"/>
    </mc:Choice>
    <mc:Fallback>
      <p:transition spd="slow" advTm="25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7"/>
                </p:tgtEl>
              </p:cMediaNode>
            </p:audio>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BF7C6B5-DBE6-4036-B704-728A75B6D8CE}"/>
              </a:ext>
            </a:extLst>
          </p:cNvPr>
          <p:cNvSpPr>
            <a:spLocks noGrp="1"/>
          </p:cNvSpPr>
          <p:nvPr>
            <p:ph type="title"/>
          </p:nvPr>
        </p:nvSpPr>
        <p:spPr>
          <a:xfrm>
            <a:off x="767857" y="933450"/>
            <a:ext cx="3031852" cy="1722419"/>
          </a:xfrm>
        </p:spPr>
        <p:txBody>
          <a:bodyPr anchor="b">
            <a:normAutofit/>
          </a:bodyPr>
          <a:lstStyle/>
          <a:p>
            <a:r>
              <a:rPr lang="en-US" altLang="ko-KR" dirty="0"/>
              <a:t>Individual contribution</a:t>
            </a:r>
            <a:endParaRPr lang="ko-KR" altLang="en-US" dirty="0"/>
          </a:p>
        </p:txBody>
      </p:sp>
      <p:sp>
        <p:nvSpPr>
          <p:cNvPr id="3" name="내용 개체 틀 2">
            <a:extLst>
              <a:ext uri="{FF2B5EF4-FFF2-40B4-BE49-F238E27FC236}">
                <a16:creationId xmlns:a16="http://schemas.microsoft.com/office/drawing/2014/main" id="{9310DD59-036D-49F1-961C-9D11585799D6}"/>
              </a:ext>
            </a:extLst>
          </p:cNvPr>
          <p:cNvSpPr>
            <a:spLocks noGrp="1"/>
          </p:cNvSpPr>
          <p:nvPr>
            <p:ph idx="1"/>
          </p:nvPr>
        </p:nvSpPr>
        <p:spPr>
          <a:xfrm>
            <a:off x="4900928" y="1179829"/>
            <a:ext cx="6650991" cy="4658216"/>
          </a:xfrm>
        </p:spPr>
        <p:txBody>
          <a:bodyPr anchor="ctr">
            <a:normAutofit lnSpcReduction="10000"/>
          </a:bodyPr>
          <a:lstStyle/>
          <a:p>
            <a:pPr>
              <a:lnSpc>
                <a:spcPct val="90000"/>
              </a:lnSpc>
            </a:pPr>
            <a:r>
              <a:rPr lang="en-US" altLang="ko-KR" dirty="0"/>
              <a:t>Taken Team Leader Role</a:t>
            </a:r>
          </a:p>
          <a:p>
            <a:pPr lvl="1">
              <a:lnSpc>
                <a:spcPct val="90000"/>
              </a:lnSpc>
            </a:pPr>
            <a:r>
              <a:rPr lang="en-US" altLang="ko-KR" sz="2000" dirty="0"/>
              <a:t>Checked the progress </a:t>
            </a:r>
            <a:r>
              <a:rPr lang="en-AU" altLang="ko-KR" sz="2000" dirty="0"/>
              <a:t>of</a:t>
            </a:r>
            <a:r>
              <a:rPr lang="ko-KR" altLang="en-US" sz="2000" dirty="0"/>
              <a:t> </a:t>
            </a:r>
            <a:r>
              <a:rPr lang="en-US" altLang="ko-KR" sz="2000" dirty="0"/>
              <a:t>team</a:t>
            </a:r>
          </a:p>
          <a:p>
            <a:pPr lvl="2">
              <a:lnSpc>
                <a:spcPct val="90000"/>
              </a:lnSpc>
            </a:pPr>
            <a:r>
              <a:rPr lang="en-US" altLang="ko-KR" sz="1800" dirty="0"/>
              <a:t>Kept team on track on our planned scope</a:t>
            </a:r>
          </a:p>
          <a:p>
            <a:pPr lvl="1">
              <a:lnSpc>
                <a:spcPct val="90000"/>
              </a:lnSpc>
            </a:pPr>
            <a:r>
              <a:rPr lang="en-US" altLang="ko-KR" sz="2000" dirty="0"/>
              <a:t>Became bridge for developers and non developers and linked them</a:t>
            </a:r>
          </a:p>
          <a:p>
            <a:pPr lvl="1">
              <a:lnSpc>
                <a:spcPct val="90000"/>
              </a:lnSpc>
            </a:pPr>
            <a:r>
              <a:rPr lang="en-US" altLang="ko-KR" sz="2000" dirty="0"/>
              <a:t>Distributed equal works to each team members</a:t>
            </a:r>
          </a:p>
          <a:p>
            <a:pPr>
              <a:lnSpc>
                <a:spcPct val="90000"/>
              </a:lnSpc>
            </a:pPr>
            <a:r>
              <a:rPr lang="en-US" altLang="ko-KR" dirty="0"/>
              <a:t>Front-end and Back-end Software Development</a:t>
            </a:r>
          </a:p>
          <a:p>
            <a:pPr lvl="1">
              <a:lnSpc>
                <a:spcPct val="90000"/>
              </a:lnSpc>
            </a:pPr>
            <a:r>
              <a:rPr lang="en-US" altLang="ko-KR" sz="2000" dirty="0"/>
              <a:t>Created main react-firebase app</a:t>
            </a:r>
          </a:p>
          <a:p>
            <a:pPr lvl="1">
              <a:lnSpc>
                <a:spcPct val="90000"/>
              </a:lnSpc>
            </a:pPr>
            <a:r>
              <a:rPr lang="en-US" altLang="ko-KR" sz="2000" dirty="0"/>
              <a:t>Created basic pages, such as QUIZ</a:t>
            </a:r>
          </a:p>
          <a:p>
            <a:pPr lvl="1">
              <a:lnSpc>
                <a:spcPct val="90000"/>
              </a:lnSpc>
            </a:pPr>
            <a:r>
              <a:rPr lang="en-US" altLang="ko-KR" sz="2000" dirty="0"/>
              <a:t>Worked on designing with CSS</a:t>
            </a:r>
          </a:p>
          <a:p>
            <a:pPr lvl="1">
              <a:lnSpc>
                <a:spcPct val="90000"/>
              </a:lnSpc>
            </a:pPr>
            <a:r>
              <a:rPr lang="en-US" altLang="ko-KR" sz="2000" dirty="0"/>
              <a:t>Worked on sign-in, sign-out, register system</a:t>
            </a:r>
          </a:p>
          <a:p>
            <a:pPr lvl="1">
              <a:lnSpc>
                <a:spcPct val="90000"/>
              </a:lnSpc>
            </a:pPr>
            <a:r>
              <a:rPr lang="en-US" altLang="ko-KR" sz="2000" dirty="0"/>
              <a:t>Worked on anonymous Chat room</a:t>
            </a:r>
          </a:p>
          <a:p>
            <a:pPr>
              <a:lnSpc>
                <a:spcPct val="90000"/>
              </a:lnSpc>
            </a:pPr>
            <a:endParaRPr lang="en-US" altLang="ko-KR" dirty="0"/>
          </a:p>
          <a:p>
            <a:pPr>
              <a:lnSpc>
                <a:spcPct val="90000"/>
              </a:lnSpc>
            </a:pPr>
            <a:endParaRPr lang="ko-KR" altLang="en-US" dirty="0"/>
          </a:p>
        </p:txBody>
      </p:sp>
      <p:pic>
        <p:nvPicPr>
          <p:cNvPr id="7" name="오디오 6">
            <a:hlinkClick r:id="" action="ppaction://media"/>
            <a:extLst>
              <a:ext uri="{FF2B5EF4-FFF2-40B4-BE49-F238E27FC236}">
                <a16:creationId xmlns:a16="http://schemas.microsoft.com/office/drawing/2014/main" id="{45510B08-84E4-4D11-857C-10B8A1C1146B}"/>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925841964"/>
      </p:ext>
    </p:extLst>
  </p:cSld>
  <p:clrMapOvr>
    <a:masterClrMapping/>
  </p:clrMapOvr>
  <mc:AlternateContent xmlns:mc="http://schemas.openxmlformats.org/markup-compatibility/2006">
    <mc:Choice xmlns:p14="http://schemas.microsoft.com/office/powerpoint/2010/main" Requires="p14">
      <p:transition spd="slow" p14:dur="2000" advTm="46682"/>
    </mc:Choice>
    <mc:Fallback>
      <p:transition spd="slow" advTm="46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7"/>
                </p:tgtEl>
              </p:cMediaNode>
            </p:audio>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EB42EE-F43F-479F-9A93-FE5A78AE66FF}"/>
              </a:ext>
            </a:extLst>
          </p:cNvPr>
          <p:cNvSpPr>
            <a:spLocks noGrp="1"/>
          </p:cNvSpPr>
          <p:nvPr>
            <p:ph type="title"/>
          </p:nvPr>
        </p:nvSpPr>
        <p:spPr/>
        <p:txBody>
          <a:bodyPr/>
          <a:lstStyle/>
          <a:p>
            <a:r>
              <a:rPr lang="en-US" altLang="ko-KR" dirty="0"/>
              <a:t>Individual development – Main page</a:t>
            </a:r>
            <a:endParaRPr lang="ko-KR" altLang="en-US" dirty="0"/>
          </a:p>
        </p:txBody>
      </p:sp>
      <p:pic>
        <p:nvPicPr>
          <p:cNvPr id="5" name="내용 개체 틀 4">
            <a:extLst>
              <a:ext uri="{FF2B5EF4-FFF2-40B4-BE49-F238E27FC236}">
                <a16:creationId xmlns:a16="http://schemas.microsoft.com/office/drawing/2014/main" id="{DB77AE78-3EB0-4B9A-A53F-453B775EB2D7}"/>
              </a:ext>
            </a:extLst>
          </p:cNvPr>
          <p:cNvPicPr>
            <a:picLocks noGrp="1" noChangeAspect="1"/>
          </p:cNvPicPr>
          <p:nvPr>
            <p:ph idx="1"/>
          </p:nvPr>
        </p:nvPicPr>
        <p:blipFill>
          <a:blip r:embed="rId5"/>
          <a:stretch>
            <a:fillRect/>
          </a:stretch>
        </p:blipFill>
        <p:spPr>
          <a:xfrm>
            <a:off x="2956830" y="2341563"/>
            <a:ext cx="6278339" cy="3633787"/>
          </a:xfrm>
          <a:prstGeom prst="rect">
            <a:avLst/>
          </a:prstGeom>
        </p:spPr>
      </p:pic>
      <p:pic>
        <p:nvPicPr>
          <p:cNvPr id="8" name="오디오 7">
            <a:hlinkClick r:id="" action="ppaction://media"/>
            <a:extLst>
              <a:ext uri="{FF2B5EF4-FFF2-40B4-BE49-F238E27FC236}">
                <a16:creationId xmlns:a16="http://schemas.microsoft.com/office/drawing/2014/main" id="{7B0DFA51-4094-44A3-887B-9B0199854D5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468896391"/>
      </p:ext>
    </p:extLst>
  </p:cSld>
  <p:clrMapOvr>
    <a:masterClrMapping/>
  </p:clrMapOvr>
  <mc:AlternateContent xmlns:mc="http://schemas.openxmlformats.org/markup-compatibility/2006">
    <mc:Choice xmlns:p14="http://schemas.microsoft.com/office/powerpoint/2010/main" Requires="p14">
      <p:transition spd="slow" p14:dur="2000" advTm="3836"/>
    </mc:Choice>
    <mc:Fallback>
      <p:transition spd="slow" advTm="3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161DC4-9C83-465E-A174-13D058BD3797}"/>
              </a:ext>
            </a:extLst>
          </p:cNvPr>
          <p:cNvSpPr>
            <a:spLocks noGrp="1"/>
          </p:cNvSpPr>
          <p:nvPr>
            <p:ph type="title"/>
          </p:nvPr>
        </p:nvSpPr>
        <p:spPr/>
        <p:txBody>
          <a:bodyPr/>
          <a:lstStyle/>
          <a:p>
            <a:r>
              <a:rPr lang="en-US" altLang="ko-KR" dirty="0"/>
              <a:t>Individual development – register/login/logout</a:t>
            </a:r>
            <a:endParaRPr lang="ko-KR" altLang="en-US" dirty="0"/>
          </a:p>
        </p:txBody>
      </p:sp>
      <p:pic>
        <p:nvPicPr>
          <p:cNvPr id="5" name="내용 개체 틀 4">
            <a:extLst>
              <a:ext uri="{FF2B5EF4-FFF2-40B4-BE49-F238E27FC236}">
                <a16:creationId xmlns:a16="http://schemas.microsoft.com/office/drawing/2014/main" id="{688B58C1-C728-4110-B95E-CEEC389D1B9F}"/>
              </a:ext>
            </a:extLst>
          </p:cNvPr>
          <p:cNvPicPr>
            <a:picLocks noGrp="1" noChangeAspect="1"/>
          </p:cNvPicPr>
          <p:nvPr>
            <p:ph idx="1"/>
          </p:nvPr>
        </p:nvPicPr>
        <p:blipFill>
          <a:blip r:embed="rId5"/>
          <a:stretch>
            <a:fillRect/>
          </a:stretch>
        </p:blipFill>
        <p:spPr>
          <a:xfrm>
            <a:off x="485942" y="2660020"/>
            <a:ext cx="4073752" cy="3633787"/>
          </a:xfrm>
          <a:prstGeom prst="rect">
            <a:avLst/>
          </a:prstGeom>
        </p:spPr>
      </p:pic>
      <p:pic>
        <p:nvPicPr>
          <p:cNvPr id="6" name="그림 5">
            <a:extLst>
              <a:ext uri="{FF2B5EF4-FFF2-40B4-BE49-F238E27FC236}">
                <a16:creationId xmlns:a16="http://schemas.microsoft.com/office/drawing/2014/main" id="{D4AF4141-B3CB-4E15-BA89-1A0B8BC8E00B}"/>
              </a:ext>
            </a:extLst>
          </p:cNvPr>
          <p:cNvPicPr>
            <a:picLocks noChangeAspect="1"/>
          </p:cNvPicPr>
          <p:nvPr/>
        </p:nvPicPr>
        <p:blipFill>
          <a:blip r:embed="rId6"/>
          <a:stretch>
            <a:fillRect/>
          </a:stretch>
        </p:blipFill>
        <p:spPr>
          <a:xfrm>
            <a:off x="4882736" y="2462375"/>
            <a:ext cx="3307289" cy="4029075"/>
          </a:xfrm>
          <a:prstGeom prst="rect">
            <a:avLst/>
          </a:prstGeom>
        </p:spPr>
      </p:pic>
      <p:pic>
        <p:nvPicPr>
          <p:cNvPr id="7" name="그림 6">
            <a:extLst>
              <a:ext uri="{FF2B5EF4-FFF2-40B4-BE49-F238E27FC236}">
                <a16:creationId xmlns:a16="http://schemas.microsoft.com/office/drawing/2014/main" id="{9D823B60-0304-45FD-861B-44564CFE72DD}"/>
              </a:ext>
            </a:extLst>
          </p:cNvPr>
          <p:cNvPicPr>
            <a:picLocks noChangeAspect="1"/>
          </p:cNvPicPr>
          <p:nvPr/>
        </p:nvPicPr>
        <p:blipFill>
          <a:blip r:embed="rId7"/>
          <a:stretch>
            <a:fillRect/>
          </a:stretch>
        </p:blipFill>
        <p:spPr>
          <a:xfrm>
            <a:off x="8332092" y="4243885"/>
            <a:ext cx="3754325" cy="466054"/>
          </a:xfrm>
          <a:prstGeom prst="rect">
            <a:avLst/>
          </a:prstGeom>
        </p:spPr>
      </p:pic>
      <p:pic>
        <p:nvPicPr>
          <p:cNvPr id="10" name="오디오 9">
            <a:hlinkClick r:id="" action="ppaction://media"/>
            <a:extLst>
              <a:ext uri="{FF2B5EF4-FFF2-40B4-BE49-F238E27FC236}">
                <a16:creationId xmlns:a16="http://schemas.microsoft.com/office/drawing/2014/main" id="{3FADE508-D03E-4B8C-9335-1E6E7689C84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017824819"/>
      </p:ext>
    </p:extLst>
  </p:cSld>
  <p:clrMapOvr>
    <a:masterClrMapping/>
  </p:clrMapOvr>
  <mc:AlternateContent xmlns:mc="http://schemas.openxmlformats.org/markup-compatibility/2006">
    <mc:Choice xmlns:p14="http://schemas.microsoft.com/office/powerpoint/2010/main" Requires="p14">
      <p:transition spd="slow" p14:dur="2000" advTm="5814"/>
    </mc:Choice>
    <mc:Fallback>
      <p:transition spd="slow" advTm="5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161DC4-9C83-465E-A174-13D058BD3797}"/>
              </a:ext>
            </a:extLst>
          </p:cNvPr>
          <p:cNvSpPr>
            <a:spLocks noGrp="1"/>
          </p:cNvSpPr>
          <p:nvPr>
            <p:ph type="title"/>
          </p:nvPr>
        </p:nvSpPr>
        <p:spPr/>
        <p:txBody>
          <a:bodyPr/>
          <a:lstStyle/>
          <a:p>
            <a:r>
              <a:rPr lang="en-US" altLang="ko-KR" dirty="0"/>
              <a:t>Individual development – Chat</a:t>
            </a:r>
            <a:endParaRPr lang="ko-KR" altLang="en-US" dirty="0"/>
          </a:p>
        </p:txBody>
      </p:sp>
      <p:pic>
        <p:nvPicPr>
          <p:cNvPr id="8" name="내용 개체 틀 7" descr="텍스트이(가) 표시된 사진&#10;&#10;자동 생성된 설명">
            <a:extLst>
              <a:ext uri="{FF2B5EF4-FFF2-40B4-BE49-F238E27FC236}">
                <a16:creationId xmlns:a16="http://schemas.microsoft.com/office/drawing/2014/main" id="{EB4E2BD0-26F0-4B61-BC0B-12B1419AC8EF}"/>
              </a:ext>
            </a:extLst>
          </p:cNvPr>
          <p:cNvPicPr>
            <a:picLocks noGrp="1" noChangeAspect="1"/>
          </p:cNvPicPr>
          <p:nvPr>
            <p:ph idx="1"/>
          </p:nvPr>
        </p:nvPicPr>
        <p:blipFill>
          <a:blip r:embed="rId5"/>
          <a:stretch>
            <a:fillRect/>
          </a:stretch>
        </p:blipFill>
        <p:spPr>
          <a:xfrm>
            <a:off x="1417993" y="2341563"/>
            <a:ext cx="9356014" cy="3633787"/>
          </a:xfrm>
          <a:prstGeom prst="rect">
            <a:avLst/>
          </a:prstGeom>
          <a:noFill/>
        </p:spPr>
      </p:pic>
      <p:pic>
        <p:nvPicPr>
          <p:cNvPr id="11" name="오디오 10">
            <a:hlinkClick r:id="" action="ppaction://media"/>
            <a:extLst>
              <a:ext uri="{FF2B5EF4-FFF2-40B4-BE49-F238E27FC236}">
                <a16:creationId xmlns:a16="http://schemas.microsoft.com/office/drawing/2014/main" id="{1F7DB65F-DBCF-40EB-9CE5-FE87BED5812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079487984"/>
      </p:ext>
    </p:extLst>
  </p:cSld>
  <p:clrMapOvr>
    <a:masterClrMapping/>
  </p:clrMapOvr>
  <mc:AlternateContent xmlns:mc="http://schemas.openxmlformats.org/markup-compatibility/2006">
    <mc:Choice xmlns:p14="http://schemas.microsoft.com/office/powerpoint/2010/main" Requires="p14">
      <p:transition spd="slow" p14:dur="2000" advTm="9055"/>
    </mc:Choice>
    <mc:Fallback>
      <p:transition spd="slow" advTm="9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378FA9-2C79-4C91-9A0B-054C5924C5DD}"/>
              </a:ext>
            </a:extLst>
          </p:cNvPr>
          <p:cNvSpPr>
            <a:spLocks noGrp="1"/>
          </p:cNvSpPr>
          <p:nvPr>
            <p:ph type="title"/>
          </p:nvPr>
        </p:nvSpPr>
        <p:spPr>
          <a:xfrm>
            <a:off x="767857" y="933450"/>
            <a:ext cx="3031852" cy="1722419"/>
          </a:xfrm>
        </p:spPr>
        <p:txBody>
          <a:bodyPr anchor="b">
            <a:normAutofit/>
          </a:bodyPr>
          <a:lstStyle/>
          <a:p>
            <a:r>
              <a:rPr lang="en-US" altLang="ko-KR" dirty="0"/>
              <a:t>Collaboration</a:t>
            </a:r>
            <a:endParaRPr lang="ko-KR" altLang="en-US" dirty="0"/>
          </a:p>
        </p:txBody>
      </p:sp>
      <p:sp>
        <p:nvSpPr>
          <p:cNvPr id="3" name="내용 개체 틀 2">
            <a:extLst>
              <a:ext uri="{FF2B5EF4-FFF2-40B4-BE49-F238E27FC236}">
                <a16:creationId xmlns:a16="http://schemas.microsoft.com/office/drawing/2014/main" id="{B5E026FC-A36F-4E44-BA2E-8F68CD6E6668}"/>
              </a:ext>
            </a:extLst>
          </p:cNvPr>
          <p:cNvSpPr>
            <a:spLocks noGrp="1"/>
          </p:cNvSpPr>
          <p:nvPr>
            <p:ph idx="1"/>
          </p:nvPr>
        </p:nvSpPr>
        <p:spPr>
          <a:xfrm>
            <a:off x="4900928" y="1179829"/>
            <a:ext cx="6650991" cy="4658216"/>
          </a:xfrm>
        </p:spPr>
        <p:txBody>
          <a:bodyPr anchor="ctr">
            <a:normAutofit/>
          </a:bodyPr>
          <a:lstStyle/>
          <a:p>
            <a:r>
              <a:rPr lang="en-US" altLang="ko-KR" dirty="0"/>
              <a:t>Used </a:t>
            </a:r>
            <a:r>
              <a:rPr lang="en-US" altLang="ko-KR" dirty="0" err="1"/>
              <a:t>Github</a:t>
            </a:r>
            <a:r>
              <a:rPr lang="en-US" altLang="ko-KR" dirty="0"/>
              <a:t> as our main repository</a:t>
            </a:r>
          </a:p>
          <a:p>
            <a:r>
              <a:rPr lang="en-US" altLang="ko-KR" dirty="0"/>
              <a:t>Everyone worked on their branch and communicated before anyone merged</a:t>
            </a:r>
          </a:p>
          <a:p>
            <a:pPr lvl="1"/>
            <a:r>
              <a:rPr lang="en-US" altLang="ko-KR" sz="2000" dirty="0"/>
              <a:t>Reduced merge conflicts</a:t>
            </a:r>
          </a:p>
          <a:p>
            <a:r>
              <a:rPr lang="en-US" altLang="ko-KR" dirty="0"/>
              <a:t>Used Facebook Chat as main discussion chatting</a:t>
            </a:r>
          </a:p>
          <a:p>
            <a:r>
              <a:rPr lang="en-US" altLang="ko-KR" dirty="0"/>
              <a:t>Used Discord Channel as main announcement and progress report chatting</a:t>
            </a:r>
          </a:p>
        </p:txBody>
      </p:sp>
      <p:sp>
        <p:nvSpPr>
          <p:cNvPr id="8" name="Text Placeholder 3">
            <a:extLst>
              <a:ext uri="{FF2B5EF4-FFF2-40B4-BE49-F238E27FC236}">
                <a16:creationId xmlns:a16="http://schemas.microsoft.com/office/drawing/2014/main" id="{71A21C32-FFFF-4EA3-8E1D-0563A3816C3A}"/>
              </a:ext>
            </a:extLst>
          </p:cNvPr>
          <p:cNvSpPr>
            <a:spLocks noGrp="1"/>
          </p:cNvSpPr>
          <p:nvPr>
            <p:ph type="body" sz="half" idx="2"/>
          </p:nvPr>
        </p:nvSpPr>
        <p:spPr>
          <a:xfrm>
            <a:off x="767857" y="2836654"/>
            <a:ext cx="3031852" cy="3001392"/>
          </a:xfrm>
        </p:spPr>
        <p:txBody>
          <a:bodyPr/>
          <a:lstStyle/>
          <a:p>
            <a:endParaRPr lang="en-US"/>
          </a:p>
        </p:txBody>
      </p:sp>
      <p:pic>
        <p:nvPicPr>
          <p:cNvPr id="7" name="오디오 6">
            <a:hlinkClick r:id="" action="ppaction://media"/>
            <a:extLst>
              <a:ext uri="{FF2B5EF4-FFF2-40B4-BE49-F238E27FC236}">
                <a16:creationId xmlns:a16="http://schemas.microsoft.com/office/drawing/2014/main" id="{8AFCB25E-151B-4689-B0C6-AF99B54E7CCF}"/>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507693043"/>
      </p:ext>
    </p:extLst>
  </p:cSld>
  <p:clrMapOvr>
    <a:masterClrMapping/>
  </p:clrMapOvr>
  <mc:AlternateContent xmlns:mc="http://schemas.openxmlformats.org/markup-compatibility/2006">
    <mc:Choice xmlns:p14="http://schemas.microsoft.com/office/powerpoint/2010/main" Requires="p14">
      <p:transition spd="slow" p14:dur="2000" advTm="33443"/>
    </mc:Choice>
    <mc:Fallback>
      <p:transition spd="slow" advTm="33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7"/>
                </p:tgtEl>
              </p:cMediaNode>
            </p:audio>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5E4275-8554-4C3D-BA79-09C6D1D5FEBA}"/>
              </a:ext>
            </a:extLst>
          </p:cNvPr>
          <p:cNvSpPr>
            <a:spLocks noGrp="1"/>
          </p:cNvSpPr>
          <p:nvPr>
            <p:ph type="title"/>
          </p:nvPr>
        </p:nvSpPr>
        <p:spPr>
          <a:xfrm>
            <a:off x="581192" y="702156"/>
            <a:ext cx="11029616" cy="1188720"/>
          </a:xfrm>
        </p:spPr>
        <p:txBody>
          <a:bodyPr anchor="b">
            <a:normAutofit/>
          </a:bodyPr>
          <a:lstStyle/>
          <a:p>
            <a:r>
              <a:rPr lang="en-US" altLang="ko-KR" dirty="0"/>
              <a:t>Git</a:t>
            </a:r>
            <a:endParaRPr lang="ko-KR" altLang="en-US" dirty="0"/>
          </a:p>
        </p:txBody>
      </p:sp>
      <p:pic>
        <p:nvPicPr>
          <p:cNvPr id="5" name="그림 4">
            <a:extLst>
              <a:ext uri="{FF2B5EF4-FFF2-40B4-BE49-F238E27FC236}">
                <a16:creationId xmlns:a16="http://schemas.microsoft.com/office/drawing/2014/main" id="{C78D5793-F621-4659-B97E-7C1C2667A1F5}"/>
              </a:ext>
            </a:extLst>
          </p:cNvPr>
          <p:cNvPicPr>
            <a:picLocks noChangeAspect="1"/>
          </p:cNvPicPr>
          <p:nvPr/>
        </p:nvPicPr>
        <p:blipFill>
          <a:blip r:embed="rId5"/>
          <a:stretch>
            <a:fillRect/>
          </a:stretch>
        </p:blipFill>
        <p:spPr>
          <a:xfrm>
            <a:off x="3188410" y="2340864"/>
            <a:ext cx="5815178" cy="3634486"/>
          </a:xfrm>
          <a:prstGeom prst="rect">
            <a:avLst/>
          </a:prstGeom>
          <a:noFill/>
        </p:spPr>
      </p:pic>
      <p:pic>
        <p:nvPicPr>
          <p:cNvPr id="8" name="오디오 7">
            <a:hlinkClick r:id="" action="ppaction://media"/>
            <a:extLst>
              <a:ext uri="{FF2B5EF4-FFF2-40B4-BE49-F238E27FC236}">
                <a16:creationId xmlns:a16="http://schemas.microsoft.com/office/drawing/2014/main" id="{C37100BB-7E88-4FDD-9619-863E3E17EE8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497780097"/>
      </p:ext>
    </p:extLst>
  </p:cSld>
  <p:clrMapOvr>
    <a:masterClrMapping/>
  </p:clrMapOvr>
  <mc:AlternateContent xmlns:mc="http://schemas.openxmlformats.org/markup-compatibility/2006">
    <mc:Choice xmlns:p14="http://schemas.microsoft.com/office/powerpoint/2010/main" Requires="p14">
      <p:transition spd="slow" p14:dur="2000" advTm="3212"/>
    </mc:Choice>
    <mc:Fallback>
      <p:transition spd="slow" advTm="3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3169A5-8B1F-4877-A5EB-4E6446E81F0E}"/>
              </a:ext>
            </a:extLst>
          </p:cNvPr>
          <p:cNvSpPr>
            <a:spLocks noGrp="1"/>
          </p:cNvSpPr>
          <p:nvPr>
            <p:ph type="title"/>
          </p:nvPr>
        </p:nvSpPr>
        <p:spPr>
          <a:xfrm>
            <a:off x="581192" y="702156"/>
            <a:ext cx="11029616" cy="1188720"/>
          </a:xfrm>
        </p:spPr>
        <p:txBody>
          <a:bodyPr anchor="b">
            <a:normAutofit/>
          </a:bodyPr>
          <a:lstStyle/>
          <a:p>
            <a:r>
              <a:rPr lang="en-US" altLang="ko-KR" dirty="0"/>
              <a:t>discord</a:t>
            </a:r>
            <a:endParaRPr lang="ko-KR" altLang="en-US" dirty="0"/>
          </a:p>
        </p:txBody>
      </p:sp>
      <p:pic>
        <p:nvPicPr>
          <p:cNvPr id="5" name="그림 4" descr="스크린샷, 모니터, 화면, 컴퓨터이(가) 표시된 사진&#10;&#10;자동 생성된 설명">
            <a:extLst>
              <a:ext uri="{FF2B5EF4-FFF2-40B4-BE49-F238E27FC236}">
                <a16:creationId xmlns:a16="http://schemas.microsoft.com/office/drawing/2014/main" id="{DEDE2E1D-1771-4EC3-A9C6-3B2AED39CB7C}"/>
              </a:ext>
            </a:extLst>
          </p:cNvPr>
          <p:cNvPicPr>
            <a:picLocks noChangeAspect="1"/>
          </p:cNvPicPr>
          <p:nvPr/>
        </p:nvPicPr>
        <p:blipFill>
          <a:blip r:embed="rId5"/>
          <a:stretch>
            <a:fillRect/>
          </a:stretch>
        </p:blipFill>
        <p:spPr>
          <a:xfrm>
            <a:off x="1942302" y="2340864"/>
            <a:ext cx="8307395" cy="3634486"/>
          </a:xfrm>
          <a:prstGeom prst="rect">
            <a:avLst/>
          </a:prstGeom>
          <a:noFill/>
        </p:spPr>
      </p:pic>
      <p:pic>
        <p:nvPicPr>
          <p:cNvPr id="8" name="오디오 7">
            <a:hlinkClick r:id="" action="ppaction://media"/>
            <a:extLst>
              <a:ext uri="{FF2B5EF4-FFF2-40B4-BE49-F238E27FC236}">
                <a16:creationId xmlns:a16="http://schemas.microsoft.com/office/drawing/2014/main" id="{09F312F4-6CC8-49D6-9AD7-518B3711976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038833851"/>
      </p:ext>
    </p:extLst>
  </p:cSld>
  <p:clrMapOvr>
    <a:masterClrMapping/>
  </p:clrMapOvr>
  <mc:AlternateContent xmlns:mc="http://schemas.openxmlformats.org/markup-compatibility/2006">
    <mc:Choice xmlns:p14="http://schemas.microsoft.com/office/powerpoint/2010/main" Requires="p14">
      <p:transition spd="slow" p14:dur="2000" advTm="2950"/>
    </mc:Choice>
    <mc:Fallback>
      <p:transition spd="slow" advTm="2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192D18B-AF96-40EA-B9E0-74D574B75699}"/>
              </a:ext>
            </a:extLst>
          </p:cNvPr>
          <p:cNvSpPr>
            <a:spLocks noGrp="1"/>
          </p:cNvSpPr>
          <p:nvPr>
            <p:ph type="title"/>
          </p:nvPr>
        </p:nvSpPr>
        <p:spPr>
          <a:xfrm>
            <a:off x="581192" y="702156"/>
            <a:ext cx="11029616" cy="1188720"/>
          </a:xfrm>
        </p:spPr>
        <p:txBody>
          <a:bodyPr/>
          <a:lstStyle/>
          <a:p>
            <a:r>
              <a:rPr lang="en-US" dirty="0"/>
              <a:t>Facebook Chat</a:t>
            </a:r>
          </a:p>
        </p:txBody>
      </p:sp>
      <p:pic>
        <p:nvPicPr>
          <p:cNvPr id="5" name="그림 4">
            <a:extLst>
              <a:ext uri="{FF2B5EF4-FFF2-40B4-BE49-F238E27FC236}">
                <a16:creationId xmlns:a16="http://schemas.microsoft.com/office/drawing/2014/main" id="{11AF01F2-CA9F-4E49-975F-8EB9157232D4}"/>
              </a:ext>
            </a:extLst>
          </p:cNvPr>
          <p:cNvPicPr>
            <a:picLocks noChangeAspect="1"/>
          </p:cNvPicPr>
          <p:nvPr/>
        </p:nvPicPr>
        <p:blipFill>
          <a:blip r:embed="rId5"/>
          <a:stretch>
            <a:fillRect/>
          </a:stretch>
        </p:blipFill>
        <p:spPr>
          <a:xfrm>
            <a:off x="3079828" y="2340864"/>
            <a:ext cx="6032343" cy="3634486"/>
          </a:xfrm>
          <a:prstGeom prst="rect">
            <a:avLst/>
          </a:prstGeom>
          <a:noFill/>
        </p:spPr>
      </p:pic>
      <p:pic>
        <p:nvPicPr>
          <p:cNvPr id="8" name="오디오 7">
            <a:hlinkClick r:id="" action="ppaction://media"/>
            <a:extLst>
              <a:ext uri="{FF2B5EF4-FFF2-40B4-BE49-F238E27FC236}">
                <a16:creationId xmlns:a16="http://schemas.microsoft.com/office/drawing/2014/main" id="{5B840013-BF77-4562-9CC0-AE6A6B054DB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246807508"/>
      </p:ext>
    </p:extLst>
  </p:cSld>
  <p:clrMapOvr>
    <a:masterClrMapping/>
  </p:clrMapOvr>
  <mc:AlternateContent xmlns:mc="http://schemas.openxmlformats.org/markup-compatibility/2006">
    <mc:Choice xmlns:p14="http://schemas.microsoft.com/office/powerpoint/2010/main" Requires="p14">
      <p:transition spd="slow" p14:dur="2000" advTm="3140"/>
    </mc:Choice>
    <mc:Fallback>
      <p:transition spd="slow" advTm="3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6|27.4"/>
</p:tagLst>
</file>

<file path=ppt/tags/tag10.xml><?xml version="1.0" encoding="utf-8"?>
<p:tagLst xmlns:a="http://schemas.openxmlformats.org/drawingml/2006/main" xmlns:r="http://schemas.openxmlformats.org/officeDocument/2006/relationships" xmlns:p="http://schemas.openxmlformats.org/presentationml/2006/main">
  <p:tag name="TIMING" val="|1.2|7.4|0.6"/>
</p:tagLst>
</file>

<file path=ppt/tags/tag11.xml><?xml version="1.0" encoding="utf-8"?>
<p:tagLst xmlns:a="http://schemas.openxmlformats.org/drawingml/2006/main" xmlns:r="http://schemas.openxmlformats.org/officeDocument/2006/relationships" xmlns:p="http://schemas.openxmlformats.org/presentationml/2006/main">
  <p:tag name="TIMING" val="|0.8|6|4.2|6.5|15.6|13.4|0.5|2.1"/>
</p:tagLst>
</file>

<file path=ppt/tags/tag12.xml><?xml version="1.0" encoding="utf-8"?>
<p:tagLst xmlns:a="http://schemas.openxmlformats.org/drawingml/2006/main" xmlns:r="http://schemas.openxmlformats.org/officeDocument/2006/relationships" xmlns:p="http://schemas.openxmlformats.org/presentationml/2006/main">
  <p:tag name="TIMING" val="|1|8.1"/>
</p:tagLst>
</file>

<file path=ppt/tags/tag13.xml><?xml version="1.0" encoding="utf-8"?>
<p:tagLst xmlns:a="http://schemas.openxmlformats.org/drawingml/2006/main" xmlns:r="http://schemas.openxmlformats.org/officeDocument/2006/relationships" xmlns:p="http://schemas.openxmlformats.org/presentationml/2006/main">
  <p:tag name="TIMING" val="|1.4|6.7|7.8|15.4|17.9"/>
</p:tagLst>
</file>

<file path=ppt/tags/tag14.xml><?xml version="1.0" encoding="utf-8"?>
<p:tagLst xmlns:a="http://schemas.openxmlformats.org/drawingml/2006/main" xmlns:r="http://schemas.openxmlformats.org/officeDocument/2006/relationships" xmlns:p="http://schemas.openxmlformats.org/presentationml/2006/main">
  <p:tag name="TIMING" val="|0.5"/>
</p:tagLst>
</file>

<file path=ppt/tags/tag2.xml><?xml version="1.0" encoding="utf-8"?>
<p:tagLst xmlns:a="http://schemas.openxmlformats.org/drawingml/2006/main" xmlns:r="http://schemas.openxmlformats.org/officeDocument/2006/relationships" xmlns:p="http://schemas.openxmlformats.org/presentationml/2006/main">
  <p:tag name="TIMING" val="|1.4"/>
</p:tagLst>
</file>

<file path=ppt/tags/tag3.xml><?xml version="1.0" encoding="utf-8"?>
<p:tagLst xmlns:a="http://schemas.openxmlformats.org/drawingml/2006/main" xmlns:r="http://schemas.openxmlformats.org/officeDocument/2006/relationships" xmlns:p="http://schemas.openxmlformats.org/presentationml/2006/main">
  <p:tag name="TIMING" val="|0.8|1.2|1.3"/>
</p:tagLst>
</file>

<file path=ppt/tags/tag4.xml><?xml version="1.0" encoding="utf-8"?>
<p:tagLst xmlns:a="http://schemas.openxmlformats.org/drawingml/2006/main" xmlns:r="http://schemas.openxmlformats.org/officeDocument/2006/relationships" xmlns:p="http://schemas.openxmlformats.org/presentationml/2006/main">
  <p:tag name="TIMING" val="|0.6"/>
</p:tagLst>
</file>

<file path=ppt/tags/tag5.xml><?xml version="1.0" encoding="utf-8"?>
<p:tagLst xmlns:a="http://schemas.openxmlformats.org/drawingml/2006/main" xmlns:r="http://schemas.openxmlformats.org/officeDocument/2006/relationships" xmlns:p="http://schemas.openxmlformats.org/presentationml/2006/main">
  <p:tag name="TIMING" val="|0.8|4.4|9|7.8"/>
</p:tagLst>
</file>

<file path=ppt/tags/tag6.xml><?xml version="1.0" encoding="utf-8"?>
<p:tagLst xmlns:a="http://schemas.openxmlformats.org/drawingml/2006/main" xmlns:r="http://schemas.openxmlformats.org/officeDocument/2006/relationships" xmlns:p="http://schemas.openxmlformats.org/presentationml/2006/main">
  <p:tag name="TIMING" val="|0.9"/>
</p:tagLst>
</file>

<file path=ppt/tags/tag7.xml><?xml version="1.0" encoding="utf-8"?>
<p:tagLst xmlns:a="http://schemas.openxmlformats.org/drawingml/2006/main" xmlns:r="http://schemas.openxmlformats.org/officeDocument/2006/relationships" xmlns:p="http://schemas.openxmlformats.org/presentationml/2006/main">
  <p:tag name="TIMING" val="|0.4"/>
</p:tagLst>
</file>

<file path=ppt/tags/tag8.xml><?xml version="1.0" encoding="utf-8"?>
<p:tagLst xmlns:a="http://schemas.openxmlformats.org/drawingml/2006/main" xmlns:r="http://schemas.openxmlformats.org/officeDocument/2006/relationships" xmlns:p="http://schemas.openxmlformats.org/presentationml/2006/main">
  <p:tag name="TIMING" val="|0.4"/>
</p:tagLst>
</file>

<file path=ppt/tags/tag9.xml><?xml version="1.0" encoding="utf-8"?>
<p:tagLst xmlns:a="http://schemas.openxmlformats.org/drawingml/2006/main" xmlns:r="http://schemas.openxmlformats.org/officeDocument/2006/relationships" xmlns:p="http://schemas.openxmlformats.org/presentationml/2006/main">
  <p:tag name="TIMING" val="|1.1|6.2|6|7.9"/>
</p:tagLst>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893_TF33552983" id="{F7E6EDE5-4D39-4CA7-9A7F-B210D5351F6C}" vid="{24018303-16E8-468E-9E09-DF107F743767}"/>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535</Words>
  <Application>Microsoft Office PowerPoint</Application>
  <PresentationFormat>와이드스크린</PresentationFormat>
  <Paragraphs>90</Paragraphs>
  <Slides>16</Slides>
  <Notes>0</Notes>
  <HiddenSlides>0</HiddenSlides>
  <MMClips>16</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16</vt:i4>
      </vt:variant>
    </vt:vector>
  </HeadingPairs>
  <TitlesOfParts>
    <vt:vector size="22" baseType="lpstr">
      <vt:lpstr>맑은 고딕</vt:lpstr>
      <vt:lpstr>Arial</vt:lpstr>
      <vt:lpstr>Calibri</vt:lpstr>
      <vt:lpstr>Franklin Gothic Book</vt:lpstr>
      <vt:lpstr>Wingdings 2</vt:lpstr>
      <vt:lpstr>DividendVTI</vt:lpstr>
      <vt:lpstr>Altis Academia – 96bulls</vt:lpstr>
      <vt:lpstr>Individual contribution</vt:lpstr>
      <vt:lpstr>Individual development – Main page</vt:lpstr>
      <vt:lpstr>Individual development – register/login/logout</vt:lpstr>
      <vt:lpstr>Individual development – Chat</vt:lpstr>
      <vt:lpstr>Collaboration</vt:lpstr>
      <vt:lpstr>Git</vt:lpstr>
      <vt:lpstr>discord</vt:lpstr>
      <vt:lpstr>Facebook Chat</vt:lpstr>
      <vt:lpstr>Evolution of scope</vt:lpstr>
      <vt:lpstr>Team members role change</vt:lpstr>
      <vt:lpstr>Changed ideas</vt:lpstr>
      <vt:lpstr>Critical thinking</vt:lpstr>
      <vt:lpstr>Professional judgement</vt:lpstr>
      <vt:lpstr>Ethical issue</vt:lpstr>
      <vt:lpstr>What Could been done differently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Jeon Hyun Soo</dc:creator>
  <cp:lastModifiedBy>Jeon Hyun Soo</cp:lastModifiedBy>
  <cp:revision>7</cp:revision>
  <dcterms:created xsi:type="dcterms:W3CDTF">2020-11-15T07:54:25Z</dcterms:created>
  <dcterms:modified xsi:type="dcterms:W3CDTF">2020-11-15T10:44:35Z</dcterms:modified>
</cp:coreProperties>
</file>